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10287000" cx="10287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240">
          <p15:clr>
            <a:srgbClr val="A4A3A4"/>
          </p15:clr>
        </p15:guide>
        <p15:guide id="2" orient="horz" pos="6444">
          <p15:clr>
            <a:srgbClr val="A4A3A4"/>
          </p15:clr>
        </p15:guide>
        <p15:guide id="3" pos="5994">
          <p15:clr>
            <a:srgbClr val="A4A3A4"/>
          </p15:clr>
        </p15:guide>
        <p15:guide id="4" pos="6480">
          <p15:clr>
            <a:srgbClr val="A4A3A4"/>
          </p15:clr>
        </p15:guide>
        <p15:guide id="5" orient="horz" pos="3912">
          <p15:clr>
            <a:srgbClr val="A4A3A4"/>
          </p15:clr>
        </p15:guide>
        <p15:guide id="6" orient="horz" pos="2616">
          <p15:clr>
            <a:srgbClr val="A4A3A4"/>
          </p15:clr>
        </p15:guide>
        <p15:guide id="7" orient="horz" pos="2196">
          <p15:clr>
            <a:srgbClr val="A4A3A4"/>
          </p15:clr>
        </p15:guide>
        <p15:guide id="8" orient="horz" pos="3075">
          <p15:clr>
            <a:srgbClr val="A4A3A4"/>
          </p15:clr>
        </p15:guide>
        <p15:guide id="9" orient="horz" pos="5400">
          <p15:clr>
            <a:srgbClr val="A4A3A4"/>
          </p15:clr>
        </p15:guide>
        <p15:guide id="10" pos="4091">
          <p15:clr>
            <a:srgbClr val="A4A3A4"/>
          </p15:clr>
        </p15:guide>
        <p15:guide id="11" orient="horz" pos="1176">
          <p15:clr>
            <a:srgbClr val="A4A3A4"/>
          </p15:clr>
        </p15:guide>
        <p15:guide id="12" orient="horz" pos="5509">
          <p15:clr>
            <a:srgbClr val="A4A3A4"/>
          </p15:clr>
        </p15:guide>
        <p15:guide id="13" pos="6096">
          <p15:clr>
            <a:srgbClr val="A4A3A4"/>
          </p15:clr>
        </p15:guide>
        <p15:guide id="14" orient="horz" pos="4141">
          <p15:clr>
            <a:srgbClr val="A4A3A4"/>
          </p15:clr>
        </p15:guide>
      </p15:sldGuideLst>
    </p:ext>
    <p:ext uri="GoogleSlidesCustomDataVersion2">
      <go:slidesCustomData xmlns:go="http://customooxmlschemas.google.com/" r:id="rId17" roundtripDataSignature="AMtx7migtMfn4qiteExIejpzDwhu5asm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p:guide pos="6444" orient="horz"/>
        <p:guide pos="5994"/>
        <p:guide pos="6480"/>
        <p:guide pos="3912" orient="horz"/>
        <p:guide pos="2616" orient="horz"/>
        <p:guide pos="2196" orient="horz"/>
        <p:guide pos="3075" orient="horz"/>
        <p:guide pos="5400" orient="horz"/>
        <p:guide pos="4091"/>
        <p:guide pos="1176" orient="horz"/>
        <p:guide pos="5509" orient="horz"/>
        <p:guide pos="6096"/>
        <p:guide pos="4141"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customschemas.google.com/relationships/presentationmetadata" Target="metadata"/><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1"/>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1: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 name="Google Shape;36;p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0: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1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p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7: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9:notes"/>
          <p:cNvSpPr txBox="1"/>
          <p:nvPr>
            <p:ph idx="1" type="body"/>
          </p:nvPr>
        </p:nvSpPr>
        <p:spPr>
          <a:xfrm>
            <a:off x="685800" y="4400549"/>
            <a:ext cx="5486400" cy="360045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Zoom Image">
  <p:cSld name="3_Zoom Image">
    <p:bg>
      <p:bgPr>
        <a:solidFill>
          <a:srgbClr val="232323"/>
        </a:solidFill>
      </p:bgPr>
    </p:bg>
    <p:spTree>
      <p:nvGrpSpPr>
        <p:cNvPr id="15" name="Shape 15"/>
        <p:cNvGrpSpPr/>
        <p:nvPr/>
      </p:nvGrpSpPr>
      <p:grpSpPr>
        <a:xfrm>
          <a:off x="0" y="0"/>
          <a:ext cx="0" cy="0"/>
          <a:chOff x="0" y="0"/>
          <a:chExt cx="0" cy="0"/>
        </a:xfrm>
      </p:grpSpPr>
      <p:pic>
        <p:nvPicPr>
          <p:cNvPr descr="A picture containing text, screenshot, font, graphic design&#10;&#10;Description automatically generated" id="16" name="Google Shape;16;p15"/>
          <p:cNvPicPr preferRelativeResize="0"/>
          <p:nvPr/>
        </p:nvPicPr>
        <p:blipFill rotWithShape="1">
          <a:blip r:embed="rId2">
            <a:alphaModFix/>
          </a:blip>
          <a:srcRect b="0" l="0" r="0" t="0"/>
          <a:stretch/>
        </p:blipFill>
        <p:spPr>
          <a:xfrm>
            <a:off x="0" y="0"/>
            <a:ext cx="10287000" cy="10287000"/>
          </a:xfrm>
          <a:prstGeom prst="rect">
            <a:avLst/>
          </a:prstGeom>
          <a:noFill/>
          <a:ln>
            <a:noFill/>
          </a:ln>
        </p:spPr>
      </p:pic>
      <p:sp>
        <p:nvSpPr>
          <p:cNvPr id="17" name="Google Shape;17;p15"/>
          <p:cNvSpPr/>
          <p:nvPr>
            <p:ph idx="2" type="pic"/>
          </p:nvPr>
        </p:nvSpPr>
        <p:spPr>
          <a:xfrm>
            <a:off x="5905500" y="3622551"/>
            <a:ext cx="3671128" cy="3645723"/>
          </a:xfrm>
          <a:prstGeom prst="ellipse">
            <a:avLst/>
          </a:prstGeom>
          <a:solidFill>
            <a:srgbClr val="363A38"/>
          </a:solidFill>
          <a:ln cap="flat" cmpd="sng" w="12700">
            <a:solidFill>
              <a:srgbClr val="B3C6E7"/>
            </a:solidFill>
            <a:prstDash val="solid"/>
            <a:round/>
            <a:headEnd len="sm" w="sm" type="none"/>
            <a:tailEnd len="sm" w="sm" type="none"/>
          </a:ln>
        </p:spPr>
      </p:sp>
      <p:sp>
        <p:nvSpPr>
          <p:cNvPr id="18" name="Google Shape;18;p15"/>
          <p:cNvSpPr txBox="1"/>
          <p:nvPr>
            <p:ph idx="1" type="body"/>
          </p:nvPr>
        </p:nvSpPr>
        <p:spPr>
          <a:xfrm>
            <a:off x="6606166" y="7581900"/>
            <a:ext cx="2269796" cy="45960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2pPr>
            <a:lvl3pPr indent="-228600" lvl="2" marL="1371600" marR="0" rtl="0" algn="ctr">
              <a:lnSpc>
                <a:spcPct val="90000"/>
              </a:lnSpc>
              <a:spcBef>
                <a:spcPts val="5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3pPr>
            <a:lvl4pPr indent="-228600" lvl="3" marL="18288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4pPr>
            <a:lvl5pPr indent="-228600" lvl="4" marL="22860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Zoom Image">
  <p:cSld name="5_Zoom Image">
    <p:bg>
      <p:bgPr>
        <a:solidFill>
          <a:srgbClr val="232323"/>
        </a:solidFill>
      </p:bgPr>
    </p:bg>
    <p:spTree>
      <p:nvGrpSpPr>
        <p:cNvPr id="19" name="Shape 19"/>
        <p:cNvGrpSpPr/>
        <p:nvPr/>
      </p:nvGrpSpPr>
      <p:grpSpPr>
        <a:xfrm>
          <a:off x="0" y="0"/>
          <a:ext cx="0" cy="0"/>
          <a:chOff x="0" y="0"/>
          <a:chExt cx="0" cy="0"/>
        </a:xfrm>
      </p:grpSpPr>
      <p:pic>
        <p:nvPicPr>
          <p:cNvPr descr="A picture containing text, screenshot, font, brand&#10;&#10;Description automatically generated" id="20" name="Google Shape;20;p16"/>
          <p:cNvPicPr preferRelativeResize="0"/>
          <p:nvPr/>
        </p:nvPicPr>
        <p:blipFill rotWithShape="1">
          <a:blip r:embed="rId2">
            <a:alphaModFix/>
          </a:blip>
          <a:srcRect b="0" l="0" r="0" t="0"/>
          <a:stretch/>
        </p:blipFill>
        <p:spPr>
          <a:xfrm>
            <a:off x="0" y="2677"/>
            <a:ext cx="10287000" cy="10281645"/>
          </a:xfrm>
          <a:prstGeom prst="rect">
            <a:avLst/>
          </a:prstGeom>
          <a:noFill/>
          <a:ln>
            <a:noFill/>
          </a:ln>
        </p:spPr>
      </p:pic>
      <p:sp>
        <p:nvSpPr>
          <p:cNvPr id="21" name="Google Shape;21;p16"/>
          <p:cNvSpPr/>
          <p:nvPr>
            <p:ph idx="2" type="pic"/>
          </p:nvPr>
        </p:nvSpPr>
        <p:spPr>
          <a:xfrm>
            <a:off x="5905500" y="3622551"/>
            <a:ext cx="3671128" cy="3645723"/>
          </a:xfrm>
          <a:prstGeom prst="ellipse">
            <a:avLst/>
          </a:prstGeom>
          <a:solidFill>
            <a:srgbClr val="363A38"/>
          </a:solidFill>
          <a:ln cap="flat" cmpd="sng" w="12700">
            <a:solidFill>
              <a:srgbClr val="B3C6E7"/>
            </a:solidFill>
            <a:prstDash val="solid"/>
            <a:round/>
            <a:headEnd len="sm" w="sm" type="none"/>
            <a:tailEnd len="sm" w="sm" type="none"/>
          </a:ln>
        </p:spPr>
      </p:sp>
      <p:sp>
        <p:nvSpPr>
          <p:cNvPr id="22" name="Google Shape;22;p16"/>
          <p:cNvSpPr txBox="1"/>
          <p:nvPr>
            <p:ph idx="1" type="body"/>
          </p:nvPr>
        </p:nvSpPr>
        <p:spPr>
          <a:xfrm>
            <a:off x="6606166" y="7581900"/>
            <a:ext cx="2269796" cy="45960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2pPr>
            <a:lvl3pPr indent="-228600" lvl="2" marL="1371600" marR="0" rtl="0" algn="ctr">
              <a:lnSpc>
                <a:spcPct val="90000"/>
              </a:lnSpc>
              <a:spcBef>
                <a:spcPts val="5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3pPr>
            <a:lvl4pPr indent="-228600" lvl="3" marL="18288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4pPr>
            <a:lvl5pPr indent="-228600" lvl="4" marL="22860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oom Image">
  <p:cSld name="Zoom Image">
    <p:bg>
      <p:bgPr>
        <a:solidFill>
          <a:srgbClr val="232323"/>
        </a:solidFill>
      </p:bgPr>
    </p:bg>
    <p:spTree>
      <p:nvGrpSpPr>
        <p:cNvPr id="23" name="Shape 23"/>
        <p:cNvGrpSpPr/>
        <p:nvPr/>
      </p:nvGrpSpPr>
      <p:grpSpPr>
        <a:xfrm>
          <a:off x="0" y="0"/>
          <a:ext cx="0" cy="0"/>
          <a:chOff x="0" y="0"/>
          <a:chExt cx="0" cy="0"/>
        </a:xfrm>
      </p:grpSpPr>
      <p:pic>
        <p:nvPicPr>
          <p:cNvPr descr="A picture containing text, screenshot, design&#10;&#10;Description automatically generated" id="24" name="Google Shape;24;p17"/>
          <p:cNvPicPr preferRelativeResize="0"/>
          <p:nvPr/>
        </p:nvPicPr>
        <p:blipFill rotWithShape="1">
          <a:blip r:embed="rId2">
            <a:alphaModFix/>
          </a:blip>
          <a:srcRect b="0" l="0" r="0" t="0"/>
          <a:stretch/>
        </p:blipFill>
        <p:spPr>
          <a:xfrm>
            <a:off x="0" y="0"/>
            <a:ext cx="10287000" cy="10287000"/>
          </a:xfrm>
          <a:prstGeom prst="rect">
            <a:avLst/>
          </a:prstGeom>
          <a:noFill/>
          <a:ln>
            <a:noFill/>
          </a:ln>
        </p:spPr>
      </p:pic>
      <p:sp>
        <p:nvSpPr>
          <p:cNvPr id="25" name="Google Shape;25;p17"/>
          <p:cNvSpPr/>
          <p:nvPr>
            <p:ph idx="2" type="pic"/>
          </p:nvPr>
        </p:nvSpPr>
        <p:spPr>
          <a:xfrm rot="202172">
            <a:off x="1702140" y="3534453"/>
            <a:ext cx="2981938" cy="2961303"/>
          </a:xfrm>
          <a:prstGeom prst="ellipse">
            <a:avLst/>
          </a:prstGeom>
          <a:solidFill>
            <a:srgbClr val="363A38"/>
          </a:solidFill>
          <a:ln cap="flat" cmpd="sng" w="12700">
            <a:solidFill>
              <a:srgbClr val="B3C6E7"/>
            </a:solidFill>
            <a:prstDash val="solid"/>
            <a:round/>
            <a:headEnd len="sm" w="sm" type="none"/>
            <a:tailEnd len="sm" w="sm" type="none"/>
          </a:ln>
        </p:spPr>
      </p:sp>
      <p:sp>
        <p:nvSpPr>
          <p:cNvPr id="26" name="Google Shape;26;p17"/>
          <p:cNvSpPr txBox="1"/>
          <p:nvPr>
            <p:ph idx="1" type="body"/>
          </p:nvPr>
        </p:nvSpPr>
        <p:spPr>
          <a:xfrm rot="189700">
            <a:off x="1245894" y="7131194"/>
            <a:ext cx="3408148" cy="35128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2pPr>
            <a:lvl3pPr indent="-228600" lvl="2" marL="1371600" marR="0" rtl="0" algn="ctr">
              <a:lnSpc>
                <a:spcPct val="90000"/>
              </a:lnSpc>
              <a:spcBef>
                <a:spcPts val="5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3pPr>
            <a:lvl4pPr indent="-228600" lvl="3" marL="18288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4pPr>
            <a:lvl5pPr indent="-228600" lvl="4" marL="22860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17"/>
          <p:cNvSpPr txBox="1"/>
          <p:nvPr>
            <p:ph idx="3" type="body"/>
          </p:nvPr>
        </p:nvSpPr>
        <p:spPr>
          <a:xfrm rot="189700">
            <a:off x="1833308" y="6653544"/>
            <a:ext cx="2269796" cy="45960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2pPr>
            <a:lvl3pPr indent="-228600" lvl="2" marL="1371600" marR="0" rtl="0" algn="ctr">
              <a:lnSpc>
                <a:spcPct val="90000"/>
              </a:lnSpc>
              <a:spcBef>
                <a:spcPts val="5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3pPr>
            <a:lvl4pPr indent="-228600" lvl="3" marL="18288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4pPr>
            <a:lvl5pPr indent="-228600" lvl="4" marL="22860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Zoom Image">
  <p:cSld name="2_Zoom Image">
    <p:bg>
      <p:bgPr>
        <a:solidFill>
          <a:srgbClr val="232323"/>
        </a:solidFill>
      </p:bgPr>
    </p:bg>
    <p:spTree>
      <p:nvGrpSpPr>
        <p:cNvPr id="28" name="Shape 28"/>
        <p:cNvGrpSpPr/>
        <p:nvPr/>
      </p:nvGrpSpPr>
      <p:grpSpPr>
        <a:xfrm>
          <a:off x="0" y="0"/>
          <a:ext cx="0" cy="0"/>
          <a:chOff x="0" y="0"/>
          <a:chExt cx="0" cy="0"/>
        </a:xfrm>
      </p:grpSpPr>
      <p:pic>
        <p:nvPicPr>
          <p:cNvPr descr="A picture containing text, screenshot, book, design&#10;&#10;Description automatically generated" id="29" name="Google Shape;29;p18"/>
          <p:cNvPicPr preferRelativeResize="0"/>
          <p:nvPr/>
        </p:nvPicPr>
        <p:blipFill rotWithShape="1">
          <a:blip r:embed="rId2">
            <a:alphaModFix/>
          </a:blip>
          <a:srcRect b="0" l="0" r="0" t="0"/>
          <a:stretch/>
        </p:blipFill>
        <p:spPr>
          <a:xfrm>
            <a:off x="0" y="0"/>
            <a:ext cx="10287000" cy="10287000"/>
          </a:xfrm>
          <a:prstGeom prst="rect">
            <a:avLst/>
          </a:prstGeom>
          <a:noFill/>
          <a:ln>
            <a:noFill/>
          </a:ln>
        </p:spPr>
      </p:pic>
      <p:sp>
        <p:nvSpPr>
          <p:cNvPr id="30" name="Google Shape;30;p18"/>
          <p:cNvSpPr/>
          <p:nvPr>
            <p:ph idx="2" type="pic"/>
          </p:nvPr>
        </p:nvSpPr>
        <p:spPr>
          <a:xfrm rot="202172">
            <a:off x="1702140" y="3534453"/>
            <a:ext cx="2981938" cy="2961303"/>
          </a:xfrm>
          <a:prstGeom prst="ellipse">
            <a:avLst/>
          </a:prstGeom>
          <a:solidFill>
            <a:srgbClr val="363A38"/>
          </a:solidFill>
          <a:ln cap="flat" cmpd="sng" w="12700">
            <a:solidFill>
              <a:srgbClr val="B3C6E7"/>
            </a:solidFill>
            <a:prstDash val="solid"/>
            <a:round/>
            <a:headEnd len="sm" w="sm" type="none"/>
            <a:tailEnd len="sm" w="sm" type="none"/>
          </a:ln>
        </p:spPr>
      </p:sp>
      <p:sp>
        <p:nvSpPr>
          <p:cNvPr id="31" name="Google Shape;31;p18"/>
          <p:cNvSpPr txBox="1"/>
          <p:nvPr>
            <p:ph idx="1" type="body"/>
          </p:nvPr>
        </p:nvSpPr>
        <p:spPr>
          <a:xfrm rot="189700">
            <a:off x="1245894" y="7131194"/>
            <a:ext cx="3408148" cy="35128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2pPr>
            <a:lvl3pPr indent="-228600" lvl="2" marL="1371600" marR="0" rtl="0" algn="ctr">
              <a:lnSpc>
                <a:spcPct val="90000"/>
              </a:lnSpc>
              <a:spcBef>
                <a:spcPts val="5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3pPr>
            <a:lvl4pPr indent="-228600" lvl="3" marL="18288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4pPr>
            <a:lvl5pPr indent="-228600" lvl="4" marL="22860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18"/>
          <p:cNvSpPr txBox="1"/>
          <p:nvPr>
            <p:ph idx="3" type="body"/>
          </p:nvPr>
        </p:nvSpPr>
        <p:spPr>
          <a:xfrm rot="189700">
            <a:off x="1833308" y="6653544"/>
            <a:ext cx="2269796" cy="45960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2pPr>
            <a:lvl3pPr indent="-228600" lvl="2" marL="1371600" marR="0" rtl="0" algn="ctr">
              <a:lnSpc>
                <a:spcPct val="90000"/>
              </a:lnSpc>
              <a:spcBef>
                <a:spcPts val="5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3pPr>
            <a:lvl4pPr indent="-228600" lvl="3" marL="18288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4pPr>
            <a:lvl5pPr indent="-228600" lvl="4" marL="2286000" marR="0" rtl="0" algn="ctr">
              <a:lnSpc>
                <a:spcPct val="90000"/>
              </a:lnSpc>
              <a:spcBef>
                <a:spcPts val="5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Zoom Image">
  <p:cSld name="4_Zoom Image">
    <p:bg>
      <p:bgPr>
        <a:solidFill>
          <a:srgbClr val="232323"/>
        </a:solidFill>
      </p:bgPr>
    </p:bg>
    <p:spTree>
      <p:nvGrpSpPr>
        <p:cNvPr id="33" name="Shape 3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A picture containing orange, screenshot, design, illustration&#10;&#10;Description automatically generated" id="10" name="Google Shape;10;p11"/>
          <p:cNvPicPr preferRelativeResize="0"/>
          <p:nvPr/>
        </p:nvPicPr>
        <p:blipFill rotWithShape="1">
          <a:blip r:embed="rId1">
            <a:alphaModFix/>
          </a:blip>
          <a:srcRect b="0" l="0" r="0" t="0"/>
          <a:stretch/>
        </p:blipFill>
        <p:spPr>
          <a:xfrm>
            <a:off x="0" y="0"/>
            <a:ext cx="10287000" cy="10287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pic>
        <p:nvPicPr>
          <p:cNvPr descr="Icon&#10;&#10;Description automatically generated" id="13" name="Google Shape;13;p13"/>
          <p:cNvPicPr preferRelativeResize="0"/>
          <p:nvPr/>
        </p:nvPicPr>
        <p:blipFill rotWithShape="1">
          <a:blip r:embed="rId1">
            <a:alphaModFix/>
          </a:blip>
          <a:srcRect b="17933" l="0" r="17933" t="0"/>
          <a:stretch/>
        </p:blipFill>
        <p:spPr>
          <a:xfrm rot="10800000">
            <a:off x="0" y="0"/>
            <a:ext cx="10287000" cy="10287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40">
          <p15:clr>
            <a:srgbClr val="F26B43"/>
          </p15:clr>
        </p15:guide>
        <p15:guide id="2" pos="3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3.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pic>
        <p:nvPicPr>
          <p:cNvPr id="38" name="Google Shape;38;p1"/>
          <p:cNvPicPr preferRelativeResize="0"/>
          <p:nvPr/>
        </p:nvPicPr>
        <p:blipFill rotWithShape="1">
          <a:blip r:embed="rId3">
            <a:alphaModFix/>
          </a:blip>
          <a:srcRect b="0" l="0" r="0" t="0"/>
          <a:stretch/>
        </p:blipFill>
        <p:spPr>
          <a:xfrm>
            <a:off x="9071472" y="9688380"/>
            <a:ext cx="598698" cy="598620"/>
          </a:xfrm>
          <a:prstGeom prst="rect">
            <a:avLst/>
          </a:prstGeom>
          <a:noFill/>
          <a:ln>
            <a:noFill/>
          </a:ln>
        </p:spPr>
      </p:pic>
      <p:pic>
        <p:nvPicPr>
          <p:cNvPr id="39" name="Google Shape;39;p1"/>
          <p:cNvPicPr preferRelativeResize="0"/>
          <p:nvPr/>
        </p:nvPicPr>
        <p:blipFill rotWithShape="1">
          <a:blip r:embed="rId4">
            <a:alphaModFix/>
          </a:blip>
          <a:srcRect b="0" l="0" r="0" t="0"/>
          <a:stretch/>
        </p:blipFill>
        <p:spPr>
          <a:xfrm>
            <a:off x="7581900" y="535629"/>
            <a:ext cx="2095500" cy="1113766"/>
          </a:xfrm>
          <a:prstGeom prst="rect">
            <a:avLst/>
          </a:prstGeom>
          <a:noFill/>
          <a:ln>
            <a:noFill/>
          </a:ln>
        </p:spPr>
      </p:pic>
      <p:grpSp>
        <p:nvGrpSpPr>
          <p:cNvPr id="40" name="Google Shape;40;p1"/>
          <p:cNvGrpSpPr/>
          <p:nvPr/>
        </p:nvGrpSpPr>
        <p:grpSpPr>
          <a:xfrm>
            <a:off x="2019300" y="629823"/>
            <a:ext cx="5982597" cy="8052852"/>
            <a:chOff x="4639897" y="1304908"/>
            <a:chExt cx="2959361" cy="3983437"/>
          </a:xfrm>
        </p:grpSpPr>
        <p:sp>
          <p:nvSpPr>
            <p:cNvPr id="41" name="Google Shape;41;p1"/>
            <p:cNvSpPr/>
            <p:nvPr/>
          </p:nvSpPr>
          <p:spPr>
            <a:xfrm rot="5400000">
              <a:off x="5247773" y="2987333"/>
              <a:ext cx="1744924" cy="2748102"/>
            </a:xfrm>
            <a:custGeom>
              <a:rect b="b" l="l" r="r" t="t"/>
              <a:pathLst>
                <a:path extrusionOk="0" fill="none" h="2748102" w="1744924">
                  <a:moveTo>
                    <a:pt x="0" y="183496"/>
                  </a:moveTo>
                  <a:cubicBezTo>
                    <a:pt x="-2490" y="86607"/>
                    <a:pt x="92125" y="7409"/>
                    <a:pt x="183496" y="0"/>
                  </a:cubicBezTo>
                  <a:cubicBezTo>
                    <a:pt x="482979" y="-320"/>
                    <a:pt x="640672" y="-62"/>
                    <a:pt x="844903" y="0"/>
                  </a:cubicBezTo>
                  <a:cubicBezTo>
                    <a:pt x="1049134" y="62"/>
                    <a:pt x="1402480" y="32728"/>
                    <a:pt x="1561428" y="0"/>
                  </a:cubicBezTo>
                  <a:cubicBezTo>
                    <a:pt x="1672425" y="19117"/>
                    <a:pt x="1732204" y="88862"/>
                    <a:pt x="1744924" y="183496"/>
                  </a:cubicBezTo>
                  <a:cubicBezTo>
                    <a:pt x="1751448" y="389830"/>
                    <a:pt x="1771279" y="530948"/>
                    <a:pt x="1744924" y="802585"/>
                  </a:cubicBezTo>
                  <a:cubicBezTo>
                    <a:pt x="1718569" y="1074222"/>
                    <a:pt x="1753413" y="1125345"/>
                    <a:pt x="1744924" y="1326429"/>
                  </a:cubicBezTo>
                  <a:cubicBezTo>
                    <a:pt x="1736435" y="1527513"/>
                    <a:pt x="1740810" y="1638288"/>
                    <a:pt x="1744924" y="1921706"/>
                  </a:cubicBezTo>
                  <a:cubicBezTo>
                    <a:pt x="1749038" y="2205124"/>
                    <a:pt x="1719030" y="2404768"/>
                    <a:pt x="1744924" y="2564606"/>
                  </a:cubicBezTo>
                  <a:cubicBezTo>
                    <a:pt x="1743779" y="2642183"/>
                    <a:pt x="1666017" y="2750148"/>
                    <a:pt x="1561428" y="2748102"/>
                  </a:cubicBezTo>
                  <a:cubicBezTo>
                    <a:pt x="1408026" y="2755340"/>
                    <a:pt x="1166952" y="2728273"/>
                    <a:pt x="886241" y="2748102"/>
                  </a:cubicBezTo>
                  <a:cubicBezTo>
                    <a:pt x="605530" y="2767931"/>
                    <a:pt x="352857" y="2756067"/>
                    <a:pt x="183496" y="2748102"/>
                  </a:cubicBezTo>
                  <a:cubicBezTo>
                    <a:pt x="92910" y="2729428"/>
                    <a:pt x="-13230" y="2660876"/>
                    <a:pt x="0" y="2564606"/>
                  </a:cubicBezTo>
                  <a:cubicBezTo>
                    <a:pt x="-358" y="2445471"/>
                    <a:pt x="1996" y="2174306"/>
                    <a:pt x="0" y="1993140"/>
                  </a:cubicBezTo>
                  <a:cubicBezTo>
                    <a:pt x="-1996" y="1811974"/>
                    <a:pt x="27040" y="1623563"/>
                    <a:pt x="0" y="1445484"/>
                  </a:cubicBezTo>
                  <a:cubicBezTo>
                    <a:pt x="-27040" y="1267405"/>
                    <a:pt x="-12782" y="954924"/>
                    <a:pt x="0" y="826396"/>
                  </a:cubicBezTo>
                  <a:cubicBezTo>
                    <a:pt x="12782" y="697868"/>
                    <a:pt x="-3056" y="340296"/>
                    <a:pt x="0" y="183496"/>
                  </a:cubicBezTo>
                  <a:close/>
                </a:path>
                <a:path extrusionOk="0" h="2748102" w="1744924">
                  <a:moveTo>
                    <a:pt x="0" y="183496"/>
                  </a:moveTo>
                  <a:cubicBezTo>
                    <a:pt x="-8430" y="76954"/>
                    <a:pt x="60826" y="8005"/>
                    <a:pt x="183496" y="0"/>
                  </a:cubicBezTo>
                  <a:cubicBezTo>
                    <a:pt x="508181" y="-32763"/>
                    <a:pt x="582846" y="-17927"/>
                    <a:pt x="900021" y="0"/>
                  </a:cubicBezTo>
                  <a:cubicBezTo>
                    <a:pt x="1217196" y="17927"/>
                    <a:pt x="1370328" y="1877"/>
                    <a:pt x="1561428" y="0"/>
                  </a:cubicBezTo>
                  <a:cubicBezTo>
                    <a:pt x="1644447" y="-10025"/>
                    <a:pt x="1752223" y="85641"/>
                    <a:pt x="1744924" y="183496"/>
                  </a:cubicBezTo>
                  <a:cubicBezTo>
                    <a:pt x="1725756" y="391979"/>
                    <a:pt x="1746808" y="559660"/>
                    <a:pt x="1744924" y="731151"/>
                  </a:cubicBezTo>
                  <a:cubicBezTo>
                    <a:pt x="1743040" y="902643"/>
                    <a:pt x="1758440" y="1139971"/>
                    <a:pt x="1744924" y="1374051"/>
                  </a:cubicBezTo>
                  <a:cubicBezTo>
                    <a:pt x="1731408" y="1608131"/>
                    <a:pt x="1750066" y="1794875"/>
                    <a:pt x="1744924" y="1921706"/>
                  </a:cubicBezTo>
                  <a:cubicBezTo>
                    <a:pt x="1739782" y="2048538"/>
                    <a:pt x="1718590" y="2387941"/>
                    <a:pt x="1744924" y="2564606"/>
                  </a:cubicBezTo>
                  <a:cubicBezTo>
                    <a:pt x="1766258" y="2671077"/>
                    <a:pt x="1651619" y="2746298"/>
                    <a:pt x="1561428" y="2748102"/>
                  </a:cubicBezTo>
                  <a:cubicBezTo>
                    <a:pt x="1291290" y="2724690"/>
                    <a:pt x="1181803" y="2768395"/>
                    <a:pt x="872462" y="2748102"/>
                  </a:cubicBezTo>
                  <a:cubicBezTo>
                    <a:pt x="563121" y="2727809"/>
                    <a:pt x="393796" y="2756547"/>
                    <a:pt x="183496" y="2748102"/>
                  </a:cubicBezTo>
                  <a:cubicBezTo>
                    <a:pt x="84396" y="2750849"/>
                    <a:pt x="16030" y="2651913"/>
                    <a:pt x="0" y="2564606"/>
                  </a:cubicBezTo>
                  <a:cubicBezTo>
                    <a:pt x="26022" y="2345418"/>
                    <a:pt x="5774" y="2148270"/>
                    <a:pt x="0" y="1969329"/>
                  </a:cubicBezTo>
                  <a:cubicBezTo>
                    <a:pt x="-5774" y="1790388"/>
                    <a:pt x="2029" y="1583492"/>
                    <a:pt x="0" y="1374051"/>
                  </a:cubicBezTo>
                  <a:cubicBezTo>
                    <a:pt x="-2029" y="1164610"/>
                    <a:pt x="7715" y="955947"/>
                    <a:pt x="0" y="731151"/>
                  </a:cubicBezTo>
                  <a:cubicBezTo>
                    <a:pt x="-7715" y="506355"/>
                    <a:pt x="-7290" y="417934"/>
                    <a:pt x="0" y="183496"/>
                  </a:cubicBezTo>
                  <a:close/>
                </a:path>
              </a:pathLst>
            </a:custGeom>
            <a:solidFill>
              <a:schemeClr val="lt1">
                <a:alpha val="73725"/>
              </a:schemeClr>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CFBFA"/>
                </a:solidFill>
                <a:latin typeface="Arial"/>
                <a:ea typeface="Arial"/>
                <a:cs typeface="Arial"/>
                <a:sym typeface="Arial"/>
              </a:endParaRPr>
            </a:p>
          </p:txBody>
        </p:sp>
        <p:sp>
          <p:nvSpPr>
            <p:cNvPr id="42" name="Google Shape;42;p1"/>
            <p:cNvSpPr txBox="1"/>
            <p:nvPr/>
          </p:nvSpPr>
          <p:spPr>
            <a:xfrm>
              <a:off x="5052620" y="3877412"/>
              <a:ext cx="2072842" cy="1410933"/>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67605B"/>
                </a:buClr>
                <a:buSzPts val="6600"/>
                <a:buFont typeface="Arial"/>
                <a:buNone/>
              </a:pPr>
              <a:r>
                <a:rPr b="1" i="0" lang="pt-BR" sz="6600" u="none" cap="none" strike="noStrike">
                  <a:solidFill>
                    <a:srgbClr val="67605B"/>
                  </a:solidFill>
                  <a:latin typeface="Arial"/>
                  <a:ea typeface="Arial"/>
                  <a:cs typeface="Arial"/>
                  <a:sym typeface="Arial"/>
                </a:rPr>
                <a:t>#Emprega</a:t>
              </a:r>
              <a:endParaRPr/>
            </a:p>
            <a:p>
              <a:pPr indent="0" lvl="0" marL="0" marR="0" rtl="0" algn="l">
                <a:lnSpc>
                  <a:spcPct val="85000"/>
                </a:lnSpc>
                <a:spcBef>
                  <a:spcPts val="0"/>
                </a:spcBef>
                <a:spcAft>
                  <a:spcPts val="0"/>
                </a:spcAft>
                <a:buClr>
                  <a:srgbClr val="67605B"/>
                </a:buClr>
                <a:buSzPts val="14700"/>
                <a:buFont typeface="Arial"/>
                <a:buNone/>
              </a:pPr>
              <a:r>
                <a:rPr b="1" i="0" lang="pt-BR" sz="14700" u="none" cap="none" strike="noStrike">
                  <a:solidFill>
                    <a:srgbClr val="67605B"/>
                  </a:solidFill>
                  <a:latin typeface="Arial"/>
                  <a:ea typeface="Arial"/>
                  <a:cs typeface="Arial"/>
                  <a:sym typeface="Arial"/>
                </a:rPr>
                <a:t>ONE</a:t>
              </a:r>
              <a:endParaRPr/>
            </a:p>
          </p:txBody>
        </p:sp>
        <p:pic>
          <p:nvPicPr>
            <p:cNvPr descr="Mulher posando para foto&#10;&#10;Descrição gerada automaticamente" id="43" name="Google Shape;43;p1"/>
            <p:cNvPicPr preferRelativeResize="0"/>
            <p:nvPr/>
          </p:nvPicPr>
          <p:blipFill rotWithShape="1">
            <a:blip r:embed="rId5">
              <a:alphaModFix/>
            </a:blip>
            <a:srcRect b="0" l="0" r="0" t="0"/>
            <a:stretch/>
          </p:blipFill>
          <p:spPr>
            <a:xfrm>
              <a:off x="4639897" y="1304908"/>
              <a:ext cx="2959361" cy="2546427"/>
            </a:xfrm>
            <a:prstGeom prst="rect">
              <a:avLst/>
            </a:prstGeom>
            <a:noFill/>
            <a:ln>
              <a:noFill/>
            </a:ln>
            <a:effectLst>
              <a:outerShdw blurRad="362834" sx="90000" rotWithShape="0" dir="16500000" dist="241769" sy="-19000">
                <a:srgbClr val="000000">
                  <a:alpha val="14901"/>
                </a:srgbClr>
              </a:outerShdw>
            </a:effectLst>
          </p:spPr>
        </p:pic>
      </p:grpSp>
      <p:pic>
        <p:nvPicPr>
          <p:cNvPr descr="A white letter on a black background&#10;&#10;Description automatically generated with medium confidence" id="44" name="Google Shape;44;p1"/>
          <p:cNvPicPr preferRelativeResize="0"/>
          <p:nvPr/>
        </p:nvPicPr>
        <p:blipFill rotWithShape="1">
          <a:blip r:embed="rId6">
            <a:alphaModFix/>
          </a:blip>
          <a:srcRect b="0" l="0" r="0" t="0"/>
          <a:stretch/>
        </p:blipFill>
        <p:spPr>
          <a:xfrm>
            <a:off x="598698" y="571500"/>
            <a:ext cx="2506817" cy="3622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27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p:tgtEl>
                                          <p:spTgt spid="4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0"/>
          <p:cNvPicPr preferRelativeResize="0"/>
          <p:nvPr/>
        </p:nvPicPr>
        <p:blipFill rotWithShape="1">
          <a:blip r:embed="rId3">
            <a:alphaModFix/>
          </a:blip>
          <a:srcRect b="0" l="0" r="0" t="0"/>
          <a:stretch/>
        </p:blipFill>
        <p:spPr>
          <a:xfrm>
            <a:off x="7234450" y="7081558"/>
            <a:ext cx="2862050" cy="3124406"/>
          </a:xfrm>
          <a:prstGeom prst="rect">
            <a:avLst/>
          </a:prstGeom>
          <a:noFill/>
          <a:ln>
            <a:noFill/>
          </a:ln>
        </p:spPr>
      </p:pic>
      <p:pic>
        <p:nvPicPr>
          <p:cNvPr id="126" name="Google Shape;126;p10"/>
          <p:cNvPicPr preferRelativeResize="0"/>
          <p:nvPr/>
        </p:nvPicPr>
        <p:blipFill rotWithShape="1">
          <a:blip r:embed="rId4">
            <a:alphaModFix/>
          </a:blip>
          <a:srcRect b="0" l="0" r="0" t="0"/>
          <a:stretch/>
        </p:blipFill>
        <p:spPr>
          <a:xfrm rot="-159825">
            <a:off x="8431910" y="8832684"/>
            <a:ext cx="356515" cy="188833"/>
          </a:xfrm>
          <a:prstGeom prst="rect">
            <a:avLst/>
          </a:prstGeom>
          <a:noFill/>
          <a:ln>
            <a:noFill/>
          </a:ln>
        </p:spPr>
      </p:pic>
      <p:sp>
        <p:nvSpPr>
          <p:cNvPr id="127" name="Google Shape;127;p10"/>
          <p:cNvSpPr txBox="1"/>
          <p:nvPr/>
        </p:nvSpPr>
        <p:spPr>
          <a:xfrm>
            <a:off x="519830" y="1326059"/>
            <a:ext cx="777240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200">
                <a:solidFill>
                  <a:schemeClr val="lt1"/>
                </a:solidFill>
                <a:latin typeface="Arial"/>
                <a:ea typeface="Arial"/>
                <a:cs typeface="Arial"/>
                <a:sym typeface="Arial"/>
              </a:rPr>
              <a:t>SUGESTÃO DE TEXTO CRACHÁ ONE</a:t>
            </a:r>
            <a:endParaRPr/>
          </a:p>
          <a:p>
            <a:pPr indent="0" lvl="0" marL="0" marR="0" rtl="0" algn="l">
              <a:spcBef>
                <a:spcPts val="0"/>
              </a:spcBef>
              <a:spcAft>
                <a:spcPts val="0"/>
              </a:spcAft>
              <a:buNone/>
            </a:pPr>
            <a:r>
              <a:rPr b="1" lang="pt-BR" sz="2200">
                <a:solidFill>
                  <a:schemeClr val="lt1"/>
                </a:solidFill>
                <a:latin typeface="Arial"/>
                <a:ea typeface="Arial"/>
                <a:cs typeface="Arial"/>
                <a:sym typeface="Arial"/>
              </a:rPr>
              <a:t>PARA POST NO LINKEDIN</a:t>
            </a:r>
            <a:endParaRPr/>
          </a:p>
        </p:txBody>
      </p:sp>
      <p:sp>
        <p:nvSpPr>
          <p:cNvPr id="128" name="Google Shape;128;p10"/>
          <p:cNvSpPr txBox="1"/>
          <p:nvPr/>
        </p:nvSpPr>
        <p:spPr>
          <a:xfrm>
            <a:off x="4346506" y="3470850"/>
            <a:ext cx="5321054" cy="43396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500">
                <a:solidFill>
                  <a:schemeClr val="lt1"/>
                </a:solidFill>
                <a:latin typeface="Arial"/>
                <a:ea typeface="Arial"/>
                <a:cs typeface="Arial"/>
                <a:sym typeface="Arial"/>
              </a:rPr>
              <a:t>Olá a todos!</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  </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É com grande satisfação que compartilho minha nova conquista!</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 </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Com o apoio do </a:t>
            </a:r>
            <a:r>
              <a:rPr b="1" lang="pt-BR" sz="1500">
                <a:solidFill>
                  <a:schemeClr val="lt1"/>
                </a:solidFill>
                <a:latin typeface="Arial"/>
                <a:ea typeface="Arial"/>
                <a:cs typeface="Arial"/>
                <a:sym typeface="Arial"/>
              </a:rPr>
              <a:t>Oracle Next Education </a:t>
            </a:r>
            <a:r>
              <a:rPr lang="pt-BR" sz="1500">
                <a:solidFill>
                  <a:schemeClr val="lt1"/>
                </a:solidFill>
                <a:latin typeface="Arial"/>
                <a:ea typeface="Arial"/>
                <a:cs typeface="Arial"/>
                <a:sym typeface="Arial"/>
              </a:rPr>
              <a:t>e todas as formações recebidas durante o programa, fui contratado pela empresa </a:t>
            </a:r>
            <a:r>
              <a:rPr lang="pt-BR" sz="1500">
                <a:solidFill>
                  <a:srgbClr val="FFC000"/>
                </a:solidFill>
                <a:latin typeface="Arial"/>
                <a:ea typeface="Arial"/>
                <a:cs typeface="Arial"/>
                <a:sym typeface="Arial"/>
              </a:rPr>
              <a:t>XXXX</a:t>
            </a:r>
            <a:r>
              <a:rPr lang="pt-BR" sz="1500">
                <a:solidFill>
                  <a:schemeClr val="lt1"/>
                </a:solidFill>
                <a:latin typeface="Arial"/>
                <a:ea typeface="Arial"/>
                <a:cs typeface="Arial"/>
                <a:sym typeface="Arial"/>
              </a:rPr>
              <a:t> com o cargo de </a:t>
            </a:r>
            <a:r>
              <a:rPr lang="pt-BR" sz="1500">
                <a:solidFill>
                  <a:srgbClr val="FFC000"/>
                </a:solidFill>
                <a:latin typeface="Arial"/>
                <a:ea typeface="Arial"/>
                <a:cs typeface="Arial"/>
                <a:sym typeface="Arial"/>
              </a:rPr>
              <a:t>XXX</a:t>
            </a:r>
            <a:r>
              <a:rPr lang="pt-BR" sz="1500">
                <a:solidFill>
                  <a:schemeClr val="lt1"/>
                </a:solidFill>
                <a:latin typeface="Arial"/>
                <a:ea typeface="Arial"/>
                <a:cs typeface="Arial"/>
                <a:sym typeface="Arial"/>
              </a:rPr>
              <a:t>.</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 </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Através dessa oportunidade no mercado de trabalho, vou conseguir exercer todas as habilidades técnicas e soft skills adquiridas durante a minha trajetória no programa.</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 </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#oraclenexteducation #empregaone  </a:t>
            </a:r>
            <a:endParaRPr/>
          </a:p>
          <a:p>
            <a:pPr indent="0" lvl="0" marL="0" marR="0" rtl="0" algn="l">
              <a:spcBef>
                <a:spcPts val="0"/>
              </a:spcBef>
              <a:spcAft>
                <a:spcPts val="0"/>
              </a:spcAft>
              <a:buNone/>
            </a:pPr>
            <a:r>
              <a:rPr lang="pt-BR" sz="1500">
                <a:solidFill>
                  <a:schemeClr val="lt1"/>
                </a:solidFill>
                <a:latin typeface="Arial"/>
                <a:ea typeface="Arial"/>
                <a:cs typeface="Arial"/>
                <a:sym typeface="Arial"/>
              </a:rPr>
              <a:t>#tecnologia  #educação #oportunidade </a:t>
            </a:r>
            <a:endParaRPr/>
          </a:p>
          <a:p>
            <a:pPr indent="0" lvl="0" marL="0" marR="0" rtl="0" algn="l">
              <a:spcBef>
                <a:spcPts val="0"/>
              </a:spcBef>
              <a:spcAft>
                <a:spcPts val="0"/>
              </a:spcAft>
              <a:buNone/>
            </a:pPr>
            <a:r>
              <a:rPr lang="pt-BR" sz="1500">
                <a:solidFill>
                  <a:schemeClr val="lt1"/>
                </a:solidFill>
                <a:latin typeface="Arial"/>
                <a:ea typeface="Arial"/>
                <a:cs typeface="Arial"/>
                <a:sym typeface="Arial"/>
              </a:rPr>
              <a:t>#desenvolvedor</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pt-BR"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29" name="Google Shape;129;p10"/>
          <p:cNvSpPr txBox="1"/>
          <p:nvPr/>
        </p:nvSpPr>
        <p:spPr>
          <a:xfrm>
            <a:off x="4346506" y="2532102"/>
            <a:ext cx="532105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500">
                <a:solidFill>
                  <a:schemeClr val="lt1"/>
                </a:solidFill>
                <a:latin typeface="Arial"/>
                <a:ea typeface="Arial"/>
                <a:cs typeface="Arial"/>
                <a:sym typeface="Arial"/>
              </a:rPr>
              <a:t>Edite a sugestão abaixo para utilizá-la no seu post, em conjunto com a imagem que sugerimos neste kit.</a:t>
            </a:r>
            <a:endParaRPr/>
          </a:p>
        </p:txBody>
      </p:sp>
      <p:pic>
        <p:nvPicPr>
          <p:cNvPr id="130" name="Google Shape;130;p10"/>
          <p:cNvPicPr preferRelativeResize="0"/>
          <p:nvPr/>
        </p:nvPicPr>
        <p:blipFill rotWithShape="1">
          <a:blip r:embed="rId5">
            <a:alphaModFix/>
          </a:blip>
          <a:srcRect b="0" l="0" r="0" t="0"/>
          <a:stretch/>
        </p:blipFill>
        <p:spPr>
          <a:xfrm>
            <a:off x="9071472" y="9688380"/>
            <a:ext cx="598698" cy="598620"/>
          </a:xfrm>
          <a:prstGeom prst="rect">
            <a:avLst/>
          </a:prstGeom>
          <a:noFill/>
          <a:ln>
            <a:noFill/>
          </a:ln>
        </p:spPr>
      </p:pic>
      <p:pic>
        <p:nvPicPr>
          <p:cNvPr descr="A white letter on a black background&#10;&#10;Description automatically generated with medium confidence" id="131" name="Google Shape;131;p10"/>
          <p:cNvPicPr preferRelativeResize="0"/>
          <p:nvPr/>
        </p:nvPicPr>
        <p:blipFill rotWithShape="1">
          <a:blip r:embed="rId6">
            <a:alphaModFix/>
          </a:blip>
          <a:srcRect b="0" l="0" r="0" t="0"/>
          <a:stretch/>
        </p:blipFill>
        <p:spPr>
          <a:xfrm>
            <a:off x="598698" y="571500"/>
            <a:ext cx="2506817" cy="362235"/>
          </a:xfrm>
          <a:prstGeom prst="rect">
            <a:avLst/>
          </a:prstGeom>
          <a:noFill/>
          <a:ln>
            <a:noFill/>
          </a:ln>
        </p:spPr>
      </p:pic>
      <p:pic>
        <p:nvPicPr>
          <p:cNvPr id="132" name="Google Shape;132;p10"/>
          <p:cNvPicPr preferRelativeResize="0"/>
          <p:nvPr/>
        </p:nvPicPr>
        <p:blipFill rotWithShape="1">
          <a:blip r:embed="rId7">
            <a:alphaModFix/>
          </a:blip>
          <a:srcRect b="0" l="0" r="0" t="0"/>
          <a:stretch/>
        </p:blipFill>
        <p:spPr>
          <a:xfrm>
            <a:off x="8171172" y="571921"/>
            <a:ext cx="1517130" cy="806359"/>
          </a:xfrm>
          <a:prstGeom prst="rect">
            <a:avLst/>
          </a:prstGeom>
          <a:noFill/>
          <a:ln>
            <a:noFill/>
          </a:ln>
        </p:spPr>
      </p:pic>
      <p:pic>
        <p:nvPicPr>
          <p:cNvPr descr="A close-up of a card&#10;&#10;Description automatically generated with medium confidence" id="133" name="Google Shape;133;p10"/>
          <p:cNvPicPr preferRelativeResize="0"/>
          <p:nvPr/>
        </p:nvPicPr>
        <p:blipFill rotWithShape="1">
          <a:blip r:embed="rId8">
            <a:alphaModFix/>
          </a:blip>
          <a:srcRect b="0" l="0" r="0" t="0"/>
          <a:stretch/>
        </p:blipFill>
        <p:spPr>
          <a:xfrm>
            <a:off x="598698" y="2457450"/>
            <a:ext cx="3352800" cy="6953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2"/>
          <p:cNvSpPr txBox="1"/>
          <p:nvPr/>
        </p:nvSpPr>
        <p:spPr>
          <a:xfrm>
            <a:off x="542119" y="1557635"/>
            <a:ext cx="7772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pt-BR" sz="2200" u="none" cap="none" strike="noStrike">
                <a:solidFill>
                  <a:schemeClr val="lt1"/>
                </a:solidFill>
                <a:latin typeface="Arial"/>
                <a:ea typeface="Arial"/>
                <a:cs typeface="Arial"/>
                <a:sym typeface="Arial"/>
              </a:rPr>
              <a:t>KIT DE </a:t>
            </a:r>
            <a:r>
              <a:rPr b="1" i="0" lang="pt-BR" sz="2400" u="none" cap="none" strike="noStrike">
                <a:solidFill>
                  <a:schemeClr val="lt1"/>
                </a:solidFill>
                <a:latin typeface="Arial"/>
                <a:ea typeface="Arial"/>
                <a:cs typeface="Arial"/>
                <a:sym typeface="Arial"/>
              </a:rPr>
              <a:t>EMPREGABILIDADE</a:t>
            </a:r>
            <a:endParaRPr/>
          </a:p>
        </p:txBody>
      </p:sp>
      <p:sp>
        <p:nvSpPr>
          <p:cNvPr id="50" name="Google Shape;50;p2"/>
          <p:cNvSpPr txBox="1"/>
          <p:nvPr/>
        </p:nvSpPr>
        <p:spPr>
          <a:xfrm>
            <a:off x="542119" y="2552700"/>
            <a:ext cx="9117091" cy="7725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450">
                <a:solidFill>
                  <a:schemeClr val="lt1"/>
                </a:solidFill>
                <a:latin typeface="Arial"/>
                <a:ea typeface="Arial"/>
                <a:cs typeface="Arial"/>
                <a:sym typeface="Arial"/>
              </a:rPr>
              <a:t>Olá aluno ONE,</a:t>
            </a:r>
            <a:endParaRPr/>
          </a:p>
          <a:p>
            <a:pPr indent="0" lvl="0" marL="0" marR="0" rtl="0" algn="l">
              <a:spcBef>
                <a:spcPts val="1200"/>
              </a:spcBef>
              <a:spcAft>
                <a:spcPts val="0"/>
              </a:spcAft>
              <a:buNone/>
            </a:pPr>
            <a:r>
              <a:rPr lang="pt-BR" sz="1450">
                <a:solidFill>
                  <a:schemeClr val="lt1"/>
                </a:solidFill>
                <a:latin typeface="Arial"/>
                <a:ea typeface="Arial"/>
                <a:cs typeface="Arial"/>
                <a:sym typeface="Arial"/>
              </a:rPr>
              <a:t>O </a:t>
            </a:r>
            <a:r>
              <a:rPr b="1" lang="pt-BR" sz="1450">
                <a:solidFill>
                  <a:schemeClr val="lt1"/>
                </a:solidFill>
                <a:latin typeface="Arial"/>
                <a:ea typeface="Arial"/>
                <a:cs typeface="Arial"/>
                <a:sym typeface="Arial"/>
              </a:rPr>
              <a:t>EmpregaONE</a:t>
            </a:r>
            <a:r>
              <a:rPr lang="pt-BR" sz="1450">
                <a:solidFill>
                  <a:schemeClr val="lt1"/>
                </a:solidFill>
                <a:latin typeface="Arial"/>
                <a:ea typeface="Arial"/>
                <a:cs typeface="Arial"/>
                <a:sym typeface="Arial"/>
              </a:rPr>
              <a:t> é um movimento para apoiar os alunos ONE a realizarem conexões com o mercado de trabalho. Por isso, buscamos por empresas parceiras que ofereçam oportunidades de trabalho para quem está começando em tecnologia, conscientizando-as para flexibilizarem seus requisitos e apostarem no talento do futuro. </a:t>
            </a:r>
            <a:endParaRPr/>
          </a:p>
          <a:p>
            <a:pPr indent="0" lvl="0" marL="0" marR="0" rtl="0" algn="l">
              <a:spcBef>
                <a:spcPts val="1200"/>
              </a:spcBef>
              <a:spcAft>
                <a:spcPts val="0"/>
              </a:spcAft>
              <a:buNone/>
            </a:pPr>
            <a:r>
              <a:rPr lang="pt-BR" sz="1450">
                <a:solidFill>
                  <a:schemeClr val="lt1"/>
                </a:solidFill>
                <a:latin typeface="Arial"/>
                <a:ea typeface="Arial"/>
                <a:cs typeface="Arial"/>
                <a:sym typeface="Arial"/>
              </a:rPr>
              <a:t>Por isso, no </a:t>
            </a:r>
            <a:r>
              <a:rPr b="1" lang="pt-BR" sz="1450">
                <a:solidFill>
                  <a:schemeClr val="lt1"/>
                </a:solidFill>
                <a:latin typeface="Arial"/>
                <a:ea typeface="Arial"/>
                <a:cs typeface="Arial"/>
                <a:sym typeface="Arial"/>
              </a:rPr>
              <a:t>EmpregaONE</a:t>
            </a:r>
            <a:r>
              <a:rPr lang="pt-BR" sz="1450">
                <a:solidFill>
                  <a:schemeClr val="lt1"/>
                </a:solidFill>
                <a:latin typeface="Arial"/>
                <a:ea typeface="Arial"/>
                <a:cs typeface="Arial"/>
                <a:sym typeface="Arial"/>
              </a:rPr>
              <a:t>, sempre que disponíveis, publicamos as vagas oferecidas por nossos parceiros nas quais você poderá se candidatar, além de criar um perfil para incluir nas vagas que se candidatar, com informações sobre você, sua jornada no ONE e seu portifólio de challenges criados. </a:t>
            </a:r>
            <a:endParaRPr/>
          </a:p>
          <a:p>
            <a:pPr indent="0" lvl="0" marL="0" marR="0" rtl="0" algn="l">
              <a:spcBef>
                <a:spcPts val="1200"/>
              </a:spcBef>
              <a:spcAft>
                <a:spcPts val="0"/>
              </a:spcAft>
              <a:buNone/>
            </a:pPr>
            <a:r>
              <a:rPr lang="pt-BR" sz="1450">
                <a:solidFill>
                  <a:schemeClr val="lt1"/>
                </a:solidFill>
                <a:latin typeface="Arial"/>
                <a:ea typeface="Arial"/>
                <a:cs typeface="Arial"/>
                <a:sym typeface="Arial"/>
              </a:rPr>
              <a:t>Além disso, também trabalhamos para apoiar nossos alunos com materiais e dicas que possam auxiliar esta busca pela tão sonhada vaga em outras plataformas e sites de emprego e outros caminhos para isso.</a:t>
            </a:r>
            <a:endParaRPr sz="1450">
              <a:solidFill>
                <a:schemeClr val="lt1"/>
              </a:solidFill>
              <a:latin typeface="Arial"/>
              <a:ea typeface="Arial"/>
              <a:cs typeface="Arial"/>
              <a:sym typeface="Arial"/>
            </a:endParaRPr>
          </a:p>
          <a:p>
            <a:pPr indent="0" lvl="0" marL="0" marR="0" rtl="0" algn="l">
              <a:spcBef>
                <a:spcPts val="1200"/>
              </a:spcBef>
              <a:spcAft>
                <a:spcPts val="0"/>
              </a:spcAft>
              <a:buNone/>
            </a:pPr>
            <a:r>
              <a:rPr lang="pt-BR" sz="1450">
                <a:solidFill>
                  <a:schemeClr val="lt1"/>
                </a:solidFill>
                <a:latin typeface="Arial"/>
                <a:ea typeface="Arial"/>
                <a:cs typeface="Arial"/>
                <a:sym typeface="Arial"/>
              </a:rPr>
              <a:t>Com intuito de apoiar ainda mais nossos alunos,  criamos o </a:t>
            </a:r>
            <a:r>
              <a:rPr b="1" lang="pt-BR" sz="1450">
                <a:solidFill>
                  <a:schemeClr val="lt1"/>
                </a:solidFill>
                <a:latin typeface="Arial"/>
                <a:ea typeface="Arial"/>
                <a:cs typeface="Arial"/>
                <a:sym typeface="Arial"/>
              </a:rPr>
              <a:t>Kit de Empregabilidade </a:t>
            </a:r>
            <a:r>
              <a:rPr lang="pt-BR" sz="1450">
                <a:solidFill>
                  <a:schemeClr val="lt1"/>
                </a:solidFill>
                <a:latin typeface="Arial"/>
                <a:ea typeface="Arial"/>
                <a:cs typeface="Arial"/>
                <a:sym typeface="Arial"/>
              </a:rPr>
              <a:t>com duas opções de uso:</a:t>
            </a:r>
            <a:endParaRPr/>
          </a:p>
          <a:p>
            <a:pPr indent="0" lvl="0" marL="0" marR="0" rtl="0" algn="l">
              <a:spcBef>
                <a:spcPts val="1200"/>
              </a:spcBef>
              <a:spcAft>
                <a:spcPts val="0"/>
              </a:spcAft>
              <a:buNone/>
            </a:pPr>
            <a:r>
              <a:rPr b="1" lang="pt-BR" sz="1450">
                <a:solidFill>
                  <a:schemeClr val="lt1"/>
                </a:solidFill>
                <a:latin typeface="Arial"/>
                <a:ea typeface="Arial"/>
                <a:cs typeface="Arial"/>
                <a:sym typeface="Arial"/>
              </a:rPr>
              <a:t>Open To Work: </a:t>
            </a:r>
            <a:r>
              <a:rPr lang="pt-BR" sz="1450">
                <a:solidFill>
                  <a:schemeClr val="lt1"/>
                </a:solidFill>
                <a:latin typeface="Arial"/>
                <a:ea typeface="Arial"/>
                <a:cs typeface="Arial"/>
                <a:sym typeface="Arial"/>
              </a:rPr>
              <a:t>Peça criada para apoiar você na busca por uma oportunidade de emprego.</a:t>
            </a:r>
            <a:endParaRPr/>
          </a:p>
          <a:p>
            <a:pPr indent="-285750" lvl="0" marL="285750" marR="0" rtl="0" algn="l">
              <a:spcBef>
                <a:spcPts val="1200"/>
              </a:spcBef>
              <a:spcAft>
                <a:spcPts val="0"/>
              </a:spcAft>
              <a:buClr>
                <a:schemeClr val="lt1"/>
              </a:buClr>
              <a:buSzPts val="1450"/>
              <a:buFont typeface="Noto Sans Symbols"/>
              <a:buChar char="▪"/>
            </a:pPr>
            <a:r>
              <a:rPr lang="pt-BR" sz="1450">
                <a:solidFill>
                  <a:schemeClr val="lt1"/>
                </a:solidFill>
                <a:latin typeface="Arial"/>
                <a:ea typeface="Arial"/>
                <a:cs typeface="Arial"/>
                <a:sym typeface="Arial"/>
              </a:rPr>
              <a:t>Coloque sua foto e publique em suas redes utlizando nossas hasthgs &gt; Adicionalmente criamos uma proposta de post, fique à vontade para usar.</a:t>
            </a:r>
            <a:endParaRPr/>
          </a:p>
          <a:p>
            <a:pPr indent="0" lvl="0" marL="0" marR="0" rtl="0" algn="l">
              <a:spcBef>
                <a:spcPts val="1200"/>
              </a:spcBef>
              <a:spcAft>
                <a:spcPts val="0"/>
              </a:spcAft>
              <a:buNone/>
            </a:pPr>
            <a:r>
              <a:rPr b="1" lang="pt-BR" sz="1450">
                <a:solidFill>
                  <a:schemeClr val="lt1"/>
                </a:solidFill>
                <a:latin typeface="Arial"/>
                <a:ea typeface="Arial"/>
                <a:cs typeface="Arial"/>
                <a:sym typeface="Arial"/>
              </a:rPr>
              <a:t>Crachá ONE:  </a:t>
            </a:r>
            <a:r>
              <a:rPr lang="pt-BR" sz="1450">
                <a:solidFill>
                  <a:schemeClr val="lt1"/>
                </a:solidFill>
                <a:latin typeface="Arial"/>
                <a:ea typeface="Arial"/>
                <a:cs typeface="Arial"/>
                <a:sym typeface="Arial"/>
              </a:rPr>
              <a:t>Se você conseguiu sua tão desejada oportunidade de emprego, comemore essa conquista!</a:t>
            </a:r>
            <a:endParaRPr/>
          </a:p>
          <a:p>
            <a:pPr indent="-285750" lvl="0" marL="285750" marR="0" rtl="0" algn="l">
              <a:spcBef>
                <a:spcPts val="1200"/>
              </a:spcBef>
              <a:spcAft>
                <a:spcPts val="0"/>
              </a:spcAft>
              <a:buClr>
                <a:schemeClr val="lt1"/>
              </a:buClr>
              <a:buSzPts val="1450"/>
              <a:buFont typeface="Noto Sans Symbols"/>
              <a:buChar char="▪"/>
            </a:pPr>
            <a:r>
              <a:rPr lang="pt-BR" sz="1450">
                <a:solidFill>
                  <a:schemeClr val="lt1"/>
                </a:solidFill>
                <a:latin typeface="Arial"/>
                <a:ea typeface="Arial"/>
                <a:cs typeface="Arial"/>
                <a:sym typeface="Arial"/>
              </a:rPr>
              <a:t>Coloque sua foto, nome da empresa e publique em suas redes utilizando nossas hasthgs.</a:t>
            </a:r>
            <a:endParaRPr/>
          </a:p>
          <a:p>
            <a:pPr indent="0" lvl="0" marL="0" marR="0" rtl="0" algn="l">
              <a:spcBef>
                <a:spcPts val="1200"/>
              </a:spcBef>
              <a:spcAft>
                <a:spcPts val="0"/>
              </a:spcAft>
              <a:buNone/>
            </a:pPr>
            <a:r>
              <a:rPr b="1" lang="pt-BR" sz="500">
                <a:solidFill>
                  <a:schemeClr val="lt1"/>
                </a:solidFill>
                <a:latin typeface="Arial"/>
                <a:ea typeface="Arial"/>
                <a:cs typeface="Arial"/>
                <a:sym typeface="Arial"/>
              </a:rPr>
              <a:t>    </a:t>
            </a:r>
            <a:endParaRPr/>
          </a:p>
          <a:p>
            <a:pPr indent="0" lvl="0" marL="0" marR="0" rtl="0" algn="l">
              <a:spcBef>
                <a:spcPts val="1200"/>
              </a:spcBef>
              <a:spcAft>
                <a:spcPts val="0"/>
              </a:spcAft>
              <a:buNone/>
            </a:pPr>
            <a:r>
              <a:rPr b="1" lang="pt-BR" sz="1550">
                <a:solidFill>
                  <a:schemeClr val="lt1"/>
                </a:solidFill>
                <a:latin typeface="Arial"/>
                <a:ea typeface="Arial"/>
                <a:cs typeface="Arial"/>
                <a:sym typeface="Arial"/>
              </a:rPr>
              <a:t>Importante: Se você foi contratado por alguma empresa que não é parceira do ONE, você também poderá compartilhar em suas redes,  nosso objetivo é celebrar junto com você essa grande conquista.</a:t>
            </a:r>
            <a:br>
              <a:rPr lang="pt-BR" sz="1600">
                <a:solidFill>
                  <a:schemeClr val="lt1"/>
                </a:solidFill>
                <a:latin typeface="Arial"/>
                <a:ea typeface="Arial"/>
                <a:cs typeface="Arial"/>
                <a:sym typeface="Arial"/>
              </a:rPr>
            </a:br>
            <a:endParaRPr sz="1450">
              <a:solidFill>
                <a:schemeClr val="lt1"/>
              </a:solidFill>
              <a:latin typeface="Arial"/>
              <a:ea typeface="Arial"/>
              <a:cs typeface="Arial"/>
              <a:sym typeface="Arial"/>
            </a:endParaRPr>
          </a:p>
          <a:p>
            <a:pPr indent="0" lvl="0" marL="0" marR="0" rtl="0" algn="l">
              <a:spcBef>
                <a:spcPts val="1200"/>
              </a:spcBef>
              <a:spcAft>
                <a:spcPts val="0"/>
              </a:spcAft>
              <a:buNone/>
            </a:pPr>
            <a:r>
              <a:rPr b="1" lang="pt-BR" sz="1450">
                <a:solidFill>
                  <a:schemeClr val="lt1"/>
                </a:solidFill>
                <a:latin typeface="Arial"/>
                <a:ea typeface="Arial"/>
                <a:cs typeface="Arial"/>
                <a:sym typeface="Arial"/>
              </a:rPr>
              <a:t>Equipe Oracle Next Education</a:t>
            </a:r>
            <a:endParaRPr/>
          </a:p>
          <a:p>
            <a:pPr indent="0" lvl="0" marL="0" marR="0" rtl="0" algn="l">
              <a:spcBef>
                <a:spcPts val="1200"/>
              </a:spcBef>
              <a:spcAft>
                <a:spcPts val="0"/>
              </a:spcAft>
              <a:buNone/>
            </a:pPr>
            <a:r>
              <a:rPr lang="pt-BR" sz="1450">
                <a:solidFill>
                  <a:schemeClr val="lt1"/>
                </a:solidFill>
                <a:latin typeface="Arial"/>
                <a:ea typeface="Arial"/>
                <a:cs typeface="Arial"/>
                <a:sym typeface="Arial"/>
              </a:rPr>
              <a:t>#empregaone, #oraclenexteducation, #opentowork</a:t>
            </a:r>
            <a:endParaRPr/>
          </a:p>
          <a:p>
            <a:pPr indent="0" lvl="0" marL="0" marR="0" rtl="0" algn="l">
              <a:spcBef>
                <a:spcPts val="1200"/>
              </a:spcBef>
              <a:spcAft>
                <a:spcPts val="0"/>
              </a:spcAft>
              <a:buNone/>
            </a:pPr>
            <a:r>
              <a:t/>
            </a:r>
            <a:endParaRPr sz="1500">
              <a:solidFill>
                <a:schemeClr val="lt1"/>
              </a:solidFill>
              <a:latin typeface="Arial"/>
              <a:ea typeface="Arial"/>
              <a:cs typeface="Arial"/>
              <a:sym typeface="Arial"/>
            </a:endParaRPr>
          </a:p>
        </p:txBody>
      </p:sp>
      <p:pic>
        <p:nvPicPr>
          <p:cNvPr id="51" name="Google Shape;51;p2"/>
          <p:cNvPicPr preferRelativeResize="0"/>
          <p:nvPr/>
        </p:nvPicPr>
        <p:blipFill rotWithShape="1">
          <a:blip r:embed="rId3">
            <a:alphaModFix/>
          </a:blip>
          <a:srcRect b="0" l="0" r="0" t="0"/>
          <a:stretch/>
        </p:blipFill>
        <p:spPr>
          <a:xfrm>
            <a:off x="8171172" y="571921"/>
            <a:ext cx="1517130" cy="806359"/>
          </a:xfrm>
          <a:prstGeom prst="rect">
            <a:avLst/>
          </a:prstGeom>
          <a:noFill/>
          <a:ln>
            <a:noFill/>
          </a:ln>
        </p:spPr>
      </p:pic>
      <p:pic>
        <p:nvPicPr>
          <p:cNvPr descr="A white letter on a black background&#10;&#10;Description automatically generated with medium confidence" id="52" name="Google Shape;52;p2"/>
          <p:cNvPicPr preferRelativeResize="0"/>
          <p:nvPr/>
        </p:nvPicPr>
        <p:blipFill rotWithShape="1">
          <a:blip r:embed="rId4">
            <a:alphaModFix/>
          </a:blip>
          <a:srcRect b="0" l="0" r="0" t="0"/>
          <a:stretch/>
        </p:blipFill>
        <p:spPr>
          <a:xfrm>
            <a:off x="598698" y="571500"/>
            <a:ext cx="2506817" cy="362235"/>
          </a:xfrm>
          <a:prstGeom prst="rect">
            <a:avLst/>
          </a:prstGeom>
          <a:noFill/>
          <a:ln>
            <a:noFill/>
          </a:ln>
        </p:spPr>
      </p:pic>
      <p:pic>
        <p:nvPicPr>
          <p:cNvPr id="53" name="Google Shape;53;p2"/>
          <p:cNvPicPr preferRelativeResize="0"/>
          <p:nvPr/>
        </p:nvPicPr>
        <p:blipFill rotWithShape="1">
          <a:blip r:embed="rId5">
            <a:alphaModFix/>
          </a:blip>
          <a:srcRect b="0" l="0" r="0" t="0"/>
          <a:stretch/>
        </p:blipFill>
        <p:spPr>
          <a:xfrm>
            <a:off x="9071472" y="9688380"/>
            <a:ext cx="598698" cy="5986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descr="A picture containing text, screenshot, software, multimedia software&#10;&#10;Description automatically generated" id="58" name="Google Shape;58;p3"/>
          <p:cNvPicPr preferRelativeResize="0"/>
          <p:nvPr/>
        </p:nvPicPr>
        <p:blipFill rotWithShape="1">
          <a:blip r:embed="rId3">
            <a:alphaModFix/>
          </a:blip>
          <a:srcRect b="0" l="0" r="0" t="0"/>
          <a:stretch/>
        </p:blipFill>
        <p:spPr>
          <a:xfrm>
            <a:off x="556220" y="4240176"/>
            <a:ext cx="9118800" cy="4941924"/>
          </a:xfrm>
          <a:prstGeom prst="rect">
            <a:avLst/>
          </a:prstGeom>
          <a:noFill/>
          <a:ln>
            <a:noFill/>
          </a:ln>
        </p:spPr>
      </p:pic>
      <p:pic>
        <p:nvPicPr>
          <p:cNvPr id="59" name="Google Shape;59;p3"/>
          <p:cNvPicPr preferRelativeResize="0"/>
          <p:nvPr/>
        </p:nvPicPr>
        <p:blipFill rotWithShape="1">
          <a:blip r:embed="rId4">
            <a:alphaModFix/>
          </a:blip>
          <a:srcRect b="0" l="0" r="0" t="0"/>
          <a:stretch/>
        </p:blipFill>
        <p:spPr>
          <a:xfrm>
            <a:off x="9071472" y="9688380"/>
            <a:ext cx="598698" cy="598620"/>
          </a:xfrm>
          <a:prstGeom prst="rect">
            <a:avLst/>
          </a:prstGeom>
          <a:noFill/>
          <a:ln>
            <a:noFill/>
          </a:ln>
        </p:spPr>
      </p:pic>
      <p:cxnSp>
        <p:nvCxnSpPr>
          <p:cNvPr id="60" name="Google Shape;60;p3"/>
          <p:cNvCxnSpPr/>
          <p:nvPr/>
        </p:nvCxnSpPr>
        <p:spPr>
          <a:xfrm>
            <a:off x="3048000" y="7099487"/>
            <a:ext cx="0" cy="627062"/>
          </a:xfrm>
          <a:prstGeom prst="straightConnector1">
            <a:avLst/>
          </a:prstGeom>
          <a:noFill/>
          <a:ln cap="flat" cmpd="sng" w="38100">
            <a:solidFill>
              <a:srgbClr val="D9863C"/>
            </a:solidFill>
            <a:prstDash val="solid"/>
            <a:miter lim="800000"/>
            <a:headEnd len="sm" w="sm" type="none"/>
            <a:tailEnd len="med" w="med" type="triangle"/>
          </a:ln>
        </p:spPr>
      </p:cxnSp>
      <p:sp>
        <p:nvSpPr>
          <p:cNvPr id="61" name="Google Shape;61;p3"/>
          <p:cNvSpPr txBox="1"/>
          <p:nvPr/>
        </p:nvSpPr>
        <p:spPr>
          <a:xfrm>
            <a:off x="2705100" y="7682925"/>
            <a:ext cx="6858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3200">
                <a:solidFill>
                  <a:srgbClr val="D9863C"/>
                </a:solidFill>
                <a:latin typeface="Arial"/>
                <a:ea typeface="Arial"/>
                <a:cs typeface="Arial"/>
                <a:sym typeface="Arial"/>
              </a:rPr>
              <a:t>4º</a:t>
            </a:r>
            <a:endParaRPr sz="2400">
              <a:solidFill>
                <a:srgbClr val="D9863C"/>
              </a:solidFill>
              <a:latin typeface="Arial"/>
              <a:ea typeface="Arial"/>
              <a:cs typeface="Arial"/>
              <a:sym typeface="Arial"/>
            </a:endParaRPr>
          </a:p>
        </p:txBody>
      </p:sp>
      <p:sp>
        <p:nvSpPr>
          <p:cNvPr id="62" name="Google Shape;62;p3"/>
          <p:cNvSpPr txBox="1"/>
          <p:nvPr/>
        </p:nvSpPr>
        <p:spPr>
          <a:xfrm>
            <a:off x="2628900" y="5549325"/>
            <a:ext cx="6858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3200">
                <a:solidFill>
                  <a:srgbClr val="D9863C"/>
                </a:solidFill>
                <a:latin typeface="Arial"/>
                <a:ea typeface="Arial"/>
                <a:cs typeface="Arial"/>
                <a:sym typeface="Arial"/>
              </a:rPr>
              <a:t>3º</a:t>
            </a:r>
            <a:endParaRPr sz="2400">
              <a:solidFill>
                <a:srgbClr val="D9863C"/>
              </a:solidFill>
              <a:latin typeface="Arial"/>
              <a:ea typeface="Arial"/>
              <a:cs typeface="Arial"/>
              <a:sym typeface="Arial"/>
            </a:endParaRPr>
          </a:p>
        </p:txBody>
      </p:sp>
      <p:sp>
        <p:nvSpPr>
          <p:cNvPr id="63" name="Google Shape;63;p3"/>
          <p:cNvSpPr txBox="1"/>
          <p:nvPr/>
        </p:nvSpPr>
        <p:spPr>
          <a:xfrm>
            <a:off x="535198" y="2200015"/>
            <a:ext cx="4962103" cy="27910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pt-BR" sz="1700">
                <a:solidFill>
                  <a:schemeClr val="lt1"/>
                </a:solidFill>
                <a:latin typeface="Arial"/>
                <a:ea typeface="Arial"/>
                <a:cs typeface="Arial"/>
                <a:sym typeface="Arial"/>
              </a:rPr>
              <a:t>1º </a:t>
            </a:r>
            <a:r>
              <a:rPr lang="pt-BR" sz="1700">
                <a:solidFill>
                  <a:schemeClr val="lt1"/>
                </a:solidFill>
                <a:latin typeface="Arial"/>
                <a:ea typeface="Arial"/>
                <a:cs typeface="Arial"/>
                <a:sym typeface="Arial"/>
              </a:rPr>
              <a:t>Escolha a arte  (crachá verde ou laranja)</a:t>
            </a:r>
            <a:endParaRPr/>
          </a:p>
          <a:p>
            <a:pPr indent="0" lvl="0" marL="0" marR="0" rtl="0" algn="l">
              <a:lnSpc>
                <a:spcPct val="150000"/>
              </a:lnSpc>
              <a:spcBef>
                <a:spcPts val="0"/>
              </a:spcBef>
              <a:spcAft>
                <a:spcPts val="0"/>
              </a:spcAft>
              <a:buNone/>
            </a:pPr>
            <a:r>
              <a:rPr b="1" lang="pt-BR" sz="1700">
                <a:solidFill>
                  <a:schemeClr val="lt1"/>
                </a:solidFill>
                <a:latin typeface="Arial"/>
                <a:ea typeface="Arial"/>
                <a:cs typeface="Arial"/>
                <a:sym typeface="Arial"/>
              </a:rPr>
              <a:t>2º </a:t>
            </a:r>
            <a:r>
              <a:rPr lang="pt-BR" sz="1700">
                <a:solidFill>
                  <a:schemeClr val="lt1"/>
                </a:solidFill>
                <a:latin typeface="Arial"/>
                <a:ea typeface="Arial"/>
                <a:cs typeface="Arial"/>
                <a:sym typeface="Arial"/>
              </a:rPr>
              <a:t>Clique no ícone de imagem dentro do círculo</a:t>
            </a:r>
            <a:endParaRPr/>
          </a:p>
          <a:p>
            <a:pPr indent="0" lvl="0" marL="0" marR="0" rtl="0" algn="l">
              <a:lnSpc>
                <a:spcPct val="150000"/>
              </a:lnSpc>
              <a:spcBef>
                <a:spcPts val="0"/>
              </a:spcBef>
              <a:spcAft>
                <a:spcPts val="0"/>
              </a:spcAft>
              <a:buNone/>
            </a:pPr>
            <a:r>
              <a:rPr b="1" lang="pt-BR" sz="1700">
                <a:solidFill>
                  <a:schemeClr val="lt1"/>
                </a:solidFill>
                <a:latin typeface="Arial"/>
                <a:ea typeface="Arial"/>
                <a:cs typeface="Arial"/>
                <a:sym typeface="Arial"/>
              </a:rPr>
              <a:t>3º </a:t>
            </a:r>
            <a:r>
              <a:rPr lang="pt-BR" sz="1700">
                <a:solidFill>
                  <a:schemeClr val="lt1"/>
                </a:solidFill>
                <a:latin typeface="Arial"/>
                <a:ea typeface="Arial"/>
                <a:cs typeface="Arial"/>
                <a:sym typeface="Arial"/>
              </a:rPr>
              <a:t>Escolha uma foto sua</a:t>
            </a:r>
            <a:endParaRPr/>
          </a:p>
          <a:p>
            <a:pPr indent="0" lvl="0" marL="0" marR="0" rtl="0" algn="l">
              <a:lnSpc>
                <a:spcPct val="150000"/>
              </a:lnSpc>
              <a:spcBef>
                <a:spcPts val="0"/>
              </a:spcBef>
              <a:spcAft>
                <a:spcPts val="0"/>
              </a:spcAft>
              <a:buNone/>
            </a:pPr>
            <a:r>
              <a:rPr b="1" lang="pt-BR" sz="1700">
                <a:solidFill>
                  <a:schemeClr val="lt1"/>
                </a:solidFill>
                <a:latin typeface="Arial"/>
                <a:ea typeface="Arial"/>
                <a:cs typeface="Arial"/>
                <a:sym typeface="Arial"/>
              </a:rPr>
              <a:t>4º </a:t>
            </a:r>
            <a:r>
              <a:rPr lang="pt-BR" sz="1700">
                <a:solidFill>
                  <a:schemeClr val="lt1"/>
                </a:solidFill>
                <a:latin typeface="Arial"/>
                <a:ea typeface="Arial"/>
                <a:cs typeface="Arial"/>
                <a:sym typeface="Arial"/>
              </a:rPr>
              <a:t>Clique em abrir</a:t>
            </a:r>
            <a:endParaRPr/>
          </a:p>
          <a:p>
            <a:pPr indent="0" lvl="0" marL="0" marR="0" rtl="0" algn="l">
              <a:lnSpc>
                <a:spcPct val="150000"/>
              </a:lnSpc>
              <a:spcBef>
                <a:spcPts val="0"/>
              </a:spcBef>
              <a:spcAft>
                <a:spcPts val="0"/>
              </a:spcAft>
              <a:buNone/>
            </a:pPr>
            <a:r>
              <a:t/>
            </a:r>
            <a:endParaRPr sz="17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lang="pt-BR" sz="1700">
                <a:solidFill>
                  <a:schemeClr val="lt1"/>
                </a:solidFill>
                <a:latin typeface="Arial"/>
                <a:ea typeface="Arial"/>
                <a:cs typeface="Arial"/>
                <a:sym typeface="Arial"/>
              </a:rPr>
              <a:t> </a:t>
            </a:r>
            <a:endParaRPr/>
          </a:p>
          <a:p>
            <a:pPr indent="0" lvl="0" marL="0" marR="0" rtl="0" algn="l">
              <a:lnSpc>
                <a:spcPct val="150000"/>
              </a:lnSpc>
              <a:spcBef>
                <a:spcPts val="0"/>
              </a:spcBef>
              <a:spcAft>
                <a:spcPts val="0"/>
              </a:spcAft>
              <a:buNone/>
            </a:pPr>
            <a:r>
              <a:t/>
            </a:r>
            <a:endParaRPr sz="1700">
              <a:solidFill>
                <a:schemeClr val="lt1"/>
              </a:solidFill>
              <a:latin typeface="Arial"/>
              <a:ea typeface="Arial"/>
              <a:cs typeface="Arial"/>
              <a:sym typeface="Arial"/>
            </a:endParaRPr>
          </a:p>
        </p:txBody>
      </p:sp>
      <p:cxnSp>
        <p:nvCxnSpPr>
          <p:cNvPr id="64" name="Google Shape;64;p3"/>
          <p:cNvCxnSpPr>
            <a:endCxn id="65" idx="1"/>
          </p:cNvCxnSpPr>
          <p:nvPr/>
        </p:nvCxnSpPr>
        <p:spPr>
          <a:xfrm>
            <a:off x="5143500" y="6928763"/>
            <a:ext cx="2971800" cy="0"/>
          </a:xfrm>
          <a:prstGeom prst="straightConnector1">
            <a:avLst/>
          </a:prstGeom>
          <a:noFill/>
          <a:ln cap="flat" cmpd="sng" w="38100">
            <a:solidFill>
              <a:srgbClr val="D9863C"/>
            </a:solidFill>
            <a:prstDash val="solid"/>
            <a:miter lim="800000"/>
            <a:headEnd len="sm" w="sm" type="none"/>
            <a:tailEnd len="med" w="med" type="triangle"/>
          </a:ln>
        </p:spPr>
      </p:cxnSp>
      <p:sp>
        <p:nvSpPr>
          <p:cNvPr id="65" name="Google Shape;65;p3"/>
          <p:cNvSpPr txBox="1"/>
          <p:nvPr/>
        </p:nvSpPr>
        <p:spPr>
          <a:xfrm>
            <a:off x="8115300" y="6636375"/>
            <a:ext cx="6858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3200">
                <a:solidFill>
                  <a:srgbClr val="D9863C"/>
                </a:solidFill>
                <a:latin typeface="Arial"/>
                <a:ea typeface="Arial"/>
                <a:cs typeface="Arial"/>
                <a:sym typeface="Arial"/>
              </a:rPr>
              <a:t>2º</a:t>
            </a:r>
            <a:endParaRPr sz="2400">
              <a:solidFill>
                <a:srgbClr val="D9863C"/>
              </a:solidFill>
              <a:latin typeface="Arial"/>
              <a:ea typeface="Arial"/>
              <a:cs typeface="Arial"/>
              <a:sym typeface="Arial"/>
            </a:endParaRPr>
          </a:p>
        </p:txBody>
      </p:sp>
      <p:sp>
        <p:nvSpPr>
          <p:cNvPr id="66" name="Google Shape;66;p3"/>
          <p:cNvSpPr txBox="1"/>
          <p:nvPr/>
        </p:nvSpPr>
        <p:spPr>
          <a:xfrm>
            <a:off x="535198" y="1601569"/>
            <a:ext cx="777240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200">
                <a:solidFill>
                  <a:schemeClr val="lt1"/>
                </a:solidFill>
                <a:latin typeface="Arial"/>
                <a:ea typeface="Arial"/>
                <a:cs typeface="Arial"/>
                <a:sym typeface="Arial"/>
              </a:rPr>
              <a:t>PASSO A PASSO</a:t>
            </a:r>
            <a:endParaRPr/>
          </a:p>
        </p:txBody>
      </p:sp>
      <p:pic>
        <p:nvPicPr>
          <p:cNvPr descr="A white letter on a black background&#10;&#10;Description automatically generated with medium confidence" id="67" name="Google Shape;67;p3"/>
          <p:cNvPicPr preferRelativeResize="0"/>
          <p:nvPr/>
        </p:nvPicPr>
        <p:blipFill rotWithShape="1">
          <a:blip r:embed="rId5">
            <a:alphaModFix/>
          </a:blip>
          <a:srcRect b="0" l="0" r="0" t="0"/>
          <a:stretch/>
        </p:blipFill>
        <p:spPr>
          <a:xfrm>
            <a:off x="598698" y="571500"/>
            <a:ext cx="2506817" cy="362235"/>
          </a:xfrm>
          <a:prstGeom prst="rect">
            <a:avLst/>
          </a:prstGeom>
          <a:noFill/>
          <a:ln>
            <a:noFill/>
          </a:ln>
        </p:spPr>
      </p:pic>
      <p:pic>
        <p:nvPicPr>
          <p:cNvPr id="68" name="Google Shape;68;p3"/>
          <p:cNvPicPr preferRelativeResize="0"/>
          <p:nvPr/>
        </p:nvPicPr>
        <p:blipFill rotWithShape="1">
          <a:blip r:embed="rId6">
            <a:alphaModFix/>
          </a:blip>
          <a:srcRect b="0" l="0" r="0" t="0"/>
          <a:stretch/>
        </p:blipFill>
        <p:spPr>
          <a:xfrm>
            <a:off x="8171172" y="571921"/>
            <a:ext cx="1517130" cy="8063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4"/>
          <p:cNvPicPr preferRelativeResize="0"/>
          <p:nvPr/>
        </p:nvPicPr>
        <p:blipFill rotWithShape="1">
          <a:blip r:embed="rId3">
            <a:alphaModFix/>
          </a:blip>
          <a:srcRect b="0" l="0" r="0" t="0"/>
          <a:stretch/>
        </p:blipFill>
        <p:spPr>
          <a:xfrm>
            <a:off x="9071472" y="9688380"/>
            <a:ext cx="598698" cy="598620"/>
          </a:xfrm>
          <a:prstGeom prst="rect">
            <a:avLst/>
          </a:prstGeom>
          <a:noFill/>
          <a:ln>
            <a:noFill/>
          </a:ln>
        </p:spPr>
      </p:pic>
      <p:sp>
        <p:nvSpPr>
          <p:cNvPr id="74" name="Google Shape;74;p4"/>
          <p:cNvSpPr txBox="1"/>
          <p:nvPr/>
        </p:nvSpPr>
        <p:spPr>
          <a:xfrm>
            <a:off x="514346" y="2201387"/>
            <a:ext cx="9277354" cy="43659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pt-BR" sz="1700">
                <a:solidFill>
                  <a:schemeClr val="lt1"/>
                </a:solidFill>
                <a:latin typeface="Arial"/>
                <a:ea typeface="Arial"/>
                <a:cs typeface="Arial"/>
                <a:sym typeface="Arial"/>
              </a:rPr>
              <a:t>5º </a:t>
            </a:r>
            <a:r>
              <a:rPr lang="pt-BR" sz="1700">
                <a:solidFill>
                  <a:schemeClr val="lt1"/>
                </a:solidFill>
                <a:latin typeface="Arial"/>
                <a:ea typeface="Arial"/>
                <a:cs typeface="Arial"/>
                <a:sym typeface="Arial"/>
              </a:rPr>
              <a:t>Clique na caixa de texto e insira o seu nome e o nome da empresa contratante</a:t>
            </a:r>
            <a:endParaRPr/>
          </a:p>
        </p:txBody>
      </p:sp>
      <p:sp>
        <p:nvSpPr>
          <p:cNvPr id="75" name="Google Shape;75;p4"/>
          <p:cNvSpPr txBox="1"/>
          <p:nvPr/>
        </p:nvSpPr>
        <p:spPr>
          <a:xfrm>
            <a:off x="532613" y="2666137"/>
            <a:ext cx="8972554" cy="8771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700">
                <a:solidFill>
                  <a:schemeClr val="lt1"/>
                </a:solidFill>
                <a:latin typeface="Arial"/>
                <a:ea typeface="Arial"/>
                <a:cs typeface="Arial"/>
                <a:sym typeface="Arial"/>
              </a:rPr>
              <a:t>6º </a:t>
            </a:r>
            <a:r>
              <a:rPr lang="pt-BR" sz="1700">
                <a:solidFill>
                  <a:schemeClr val="lt1"/>
                </a:solidFill>
                <a:latin typeface="Arial"/>
                <a:ea typeface="Arial"/>
                <a:cs typeface="Arial"/>
                <a:sym typeface="Arial"/>
              </a:rPr>
              <a:t>Salve a arte como imagem e poste em suas redes sociais! A seguir, temos uma sugestão de texto que você pode adaptar para o seu post.</a:t>
            </a:r>
            <a:endParaRPr/>
          </a:p>
          <a:p>
            <a:pPr indent="0" lvl="0" marL="0" marR="0" rtl="0" algn="l">
              <a:spcBef>
                <a:spcPts val="0"/>
              </a:spcBef>
              <a:spcAft>
                <a:spcPts val="0"/>
              </a:spcAft>
              <a:buNone/>
            </a:pPr>
            <a:r>
              <a:t/>
            </a:r>
            <a:endParaRPr sz="1700">
              <a:solidFill>
                <a:schemeClr val="lt1"/>
              </a:solidFill>
              <a:latin typeface="Arial"/>
              <a:ea typeface="Arial"/>
              <a:cs typeface="Arial"/>
              <a:sym typeface="Arial"/>
            </a:endParaRPr>
          </a:p>
        </p:txBody>
      </p:sp>
      <p:pic>
        <p:nvPicPr>
          <p:cNvPr descr="A close-up of a card&#10;&#10;Description automatically generated with low confidence" id="76" name="Google Shape;76;p4"/>
          <p:cNvPicPr preferRelativeResize="0"/>
          <p:nvPr/>
        </p:nvPicPr>
        <p:blipFill rotWithShape="1">
          <a:blip r:embed="rId4">
            <a:alphaModFix/>
          </a:blip>
          <a:srcRect b="0" l="0" r="0" t="0"/>
          <a:stretch/>
        </p:blipFill>
        <p:spPr>
          <a:xfrm>
            <a:off x="542008" y="3739667"/>
            <a:ext cx="9118800" cy="4909033"/>
          </a:xfrm>
          <a:prstGeom prst="rect">
            <a:avLst/>
          </a:prstGeom>
          <a:noFill/>
          <a:ln>
            <a:noFill/>
          </a:ln>
        </p:spPr>
      </p:pic>
      <p:cxnSp>
        <p:nvCxnSpPr>
          <p:cNvPr id="77" name="Google Shape;77;p4"/>
          <p:cNvCxnSpPr/>
          <p:nvPr/>
        </p:nvCxnSpPr>
        <p:spPr>
          <a:xfrm>
            <a:off x="5448300" y="7213313"/>
            <a:ext cx="2971800" cy="0"/>
          </a:xfrm>
          <a:prstGeom prst="straightConnector1">
            <a:avLst/>
          </a:prstGeom>
          <a:noFill/>
          <a:ln cap="flat" cmpd="sng" w="38100">
            <a:solidFill>
              <a:srgbClr val="D9863C"/>
            </a:solidFill>
            <a:prstDash val="solid"/>
            <a:miter lim="800000"/>
            <a:headEnd len="sm" w="sm" type="none"/>
            <a:tailEnd len="med" w="med" type="triangle"/>
          </a:ln>
        </p:spPr>
      </p:cxnSp>
      <p:sp>
        <p:nvSpPr>
          <p:cNvPr id="78" name="Google Shape;78;p4"/>
          <p:cNvSpPr txBox="1"/>
          <p:nvPr/>
        </p:nvSpPr>
        <p:spPr>
          <a:xfrm>
            <a:off x="8418286" y="6920925"/>
            <a:ext cx="6858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3200">
                <a:solidFill>
                  <a:srgbClr val="D9863C"/>
                </a:solidFill>
                <a:latin typeface="Arial"/>
                <a:ea typeface="Arial"/>
                <a:cs typeface="Arial"/>
                <a:sym typeface="Arial"/>
              </a:rPr>
              <a:t>5º</a:t>
            </a:r>
            <a:endParaRPr sz="2400">
              <a:solidFill>
                <a:srgbClr val="D9863C"/>
              </a:solidFill>
              <a:latin typeface="Arial"/>
              <a:ea typeface="Arial"/>
              <a:cs typeface="Arial"/>
              <a:sym typeface="Arial"/>
            </a:endParaRPr>
          </a:p>
        </p:txBody>
      </p:sp>
      <p:pic>
        <p:nvPicPr>
          <p:cNvPr descr="A white letter on a black background&#10;&#10;Description automatically generated with medium confidence" id="79" name="Google Shape;79;p4"/>
          <p:cNvPicPr preferRelativeResize="0"/>
          <p:nvPr/>
        </p:nvPicPr>
        <p:blipFill rotWithShape="1">
          <a:blip r:embed="rId5">
            <a:alphaModFix/>
          </a:blip>
          <a:srcRect b="0" l="0" r="0" t="0"/>
          <a:stretch/>
        </p:blipFill>
        <p:spPr>
          <a:xfrm>
            <a:off x="598698" y="571500"/>
            <a:ext cx="2506817" cy="362235"/>
          </a:xfrm>
          <a:prstGeom prst="rect">
            <a:avLst/>
          </a:prstGeom>
          <a:noFill/>
          <a:ln>
            <a:noFill/>
          </a:ln>
        </p:spPr>
      </p:pic>
      <p:pic>
        <p:nvPicPr>
          <p:cNvPr id="80" name="Google Shape;80;p4"/>
          <p:cNvPicPr preferRelativeResize="0"/>
          <p:nvPr/>
        </p:nvPicPr>
        <p:blipFill rotWithShape="1">
          <a:blip r:embed="rId6">
            <a:alphaModFix/>
          </a:blip>
          <a:srcRect b="0" l="0" r="0" t="0"/>
          <a:stretch/>
        </p:blipFill>
        <p:spPr>
          <a:xfrm>
            <a:off x="8171172" y="571921"/>
            <a:ext cx="1517130" cy="806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5"/>
          <p:cNvPicPr preferRelativeResize="0"/>
          <p:nvPr>
            <p:ph idx="2" type="pic"/>
          </p:nvPr>
        </p:nvPicPr>
        <p:blipFill rotWithShape="1">
          <a:blip r:embed="rId3">
            <a:alphaModFix/>
          </a:blip>
          <a:srcRect b="347" l="0" r="0" t="347"/>
          <a:stretch/>
        </p:blipFill>
        <p:spPr>
          <a:xfrm>
            <a:off x="5905513" y="3622551"/>
            <a:ext cx="3671100" cy="3645600"/>
          </a:xfrm>
          <a:prstGeom prst="ellipse">
            <a:avLst/>
          </a:prstGeom>
          <a:solidFill>
            <a:srgbClr val="363A38"/>
          </a:solidFill>
          <a:ln cap="flat" cmpd="sng" w="12700">
            <a:solidFill>
              <a:srgbClr val="B3C6E7"/>
            </a:solidFill>
            <a:prstDash val="solid"/>
            <a:round/>
            <a:headEnd len="sm" w="sm" type="none"/>
            <a:tailEnd len="sm" w="sm" type="none"/>
          </a:ln>
        </p:spPr>
      </p:pic>
      <p:sp>
        <p:nvSpPr>
          <p:cNvPr id="86" name="Google Shape;86;p5"/>
          <p:cNvSpPr txBox="1"/>
          <p:nvPr>
            <p:ph idx="1" type="body"/>
          </p:nvPr>
        </p:nvSpPr>
        <p:spPr>
          <a:xfrm>
            <a:off x="6606166" y="7581900"/>
            <a:ext cx="2269796" cy="45960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None/>
            </a:pPr>
            <a:r>
              <a:rPr lang="pt-BR"/>
              <a:t>Lucas Machado Silva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6"/>
          <p:cNvSpPr/>
          <p:nvPr>
            <p:ph idx="2" type="pic"/>
          </p:nvPr>
        </p:nvSpPr>
        <p:spPr>
          <a:xfrm>
            <a:off x="5905500" y="3622551"/>
            <a:ext cx="3671100" cy="3645600"/>
          </a:xfrm>
          <a:prstGeom prst="ellipse">
            <a:avLst/>
          </a:prstGeom>
          <a:solidFill>
            <a:srgbClr val="363A38"/>
          </a:solidFill>
          <a:ln cap="flat" cmpd="sng" w="12700">
            <a:solidFill>
              <a:srgbClr val="B3C6E7"/>
            </a:solidFill>
            <a:prstDash val="solid"/>
            <a:round/>
            <a:headEnd len="sm" w="sm" type="none"/>
            <a:tailEnd len="sm" w="sm" type="none"/>
          </a:ln>
        </p:spPr>
      </p:sp>
      <p:sp>
        <p:nvSpPr>
          <p:cNvPr id="92" name="Google Shape;92;p6"/>
          <p:cNvSpPr txBox="1"/>
          <p:nvPr>
            <p:ph idx="1" type="body"/>
          </p:nvPr>
        </p:nvSpPr>
        <p:spPr>
          <a:xfrm>
            <a:off x="6606166" y="7581900"/>
            <a:ext cx="2269796" cy="45960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None/>
            </a:pPr>
            <a:r>
              <a:rPr lang="pt-BR"/>
              <a:t>Francisco Eldeson </a:t>
            </a:r>
            <a:endParaRPr/>
          </a:p>
        </p:txBody>
      </p:sp>
      <p:pic>
        <p:nvPicPr>
          <p:cNvPr id="93" name="Google Shape;93;p6"/>
          <p:cNvPicPr preferRelativeResize="0"/>
          <p:nvPr/>
        </p:nvPicPr>
        <p:blipFill rotWithShape="1">
          <a:blip r:embed="rId3">
            <a:alphaModFix/>
          </a:blip>
          <a:srcRect b="48095" l="35219" r="15544" t="0"/>
          <a:stretch/>
        </p:blipFill>
        <p:spPr>
          <a:xfrm>
            <a:off x="5905506" y="3622550"/>
            <a:ext cx="3671100" cy="3645600"/>
          </a:xfrm>
          <a:prstGeom prst="ellipse">
            <a:avLst/>
          </a:prstGeom>
          <a:noFill/>
          <a:ln cap="flat" cmpd="sng" w="12700">
            <a:solidFill>
              <a:srgbClr val="B3C6E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7"/>
          <p:cNvSpPr txBox="1"/>
          <p:nvPr/>
        </p:nvSpPr>
        <p:spPr>
          <a:xfrm>
            <a:off x="4381500" y="3314700"/>
            <a:ext cx="5386437" cy="49398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500">
                <a:solidFill>
                  <a:schemeClr val="lt1"/>
                </a:solidFill>
                <a:latin typeface="Arial"/>
                <a:ea typeface="Arial"/>
                <a:cs typeface="Arial"/>
                <a:sym typeface="Arial"/>
              </a:rPr>
              <a:t>Olá a todos!</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 </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Estou em busca de uma oportunidade na área da tecnologia e conto com o seu apoio.</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 </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Por meio do </a:t>
            </a:r>
            <a:r>
              <a:rPr b="1" lang="pt-BR" sz="1500">
                <a:solidFill>
                  <a:schemeClr val="lt1"/>
                </a:solidFill>
                <a:latin typeface="Arial"/>
                <a:ea typeface="Arial"/>
                <a:cs typeface="Arial"/>
                <a:sym typeface="Arial"/>
              </a:rPr>
              <a:t>Oracle Next Education</a:t>
            </a:r>
            <a:r>
              <a:rPr lang="pt-BR" sz="1500">
                <a:solidFill>
                  <a:schemeClr val="lt1"/>
                </a:solidFill>
                <a:latin typeface="Arial"/>
                <a:ea typeface="Arial"/>
                <a:cs typeface="Arial"/>
                <a:sym typeface="Arial"/>
              </a:rPr>
              <a:t>, conquistei habilidades técnicas e de desenvolvimento pessoal para atuar como um desenvolvedor. </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 </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Posso colaborar de forma efetiva e mostrar o meu potencial e conhecimentos adquiridos no programa ONE. </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 </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Se conhece uma empresa ou profissional que está contratando ou se possui uma vaga para a qual posso aplicar, por favor, poste aqui nos comentários ou me manda um direct.</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 </a:t>
            </a:r>
            <a:endParaRPr sz="1500">
              <a:solidFill>
                <a:schemeClr val="lt1"/>
              </a:solidFill>
              <a:latin typeface="Arial"/>
              <a:ea typeface="Arial"/>
              <a:cs typeface="Arial"/>
              <a:sym typeface="Arial"/>
            </a:endParaRPr>
          </a:p>
          <a:p>
            <a:pPr indent="0" lvl="0" marL="0" marR="0" rtl="0" algn="l">
              <a:spcBef>
                <a:spcPts val="0"/>
              </a:spcBef>
              <a:spcAft>
                <a:spcPts val="0"/>
              </a:spcAft>
              <a:buNone/>
            </a:pPr>
            <a:r>
              <a:rPr lang="pt-BR" sz="1500">
                <a:solidFill>
                  <a:schemeClr val="lt1"/>
                </a:solidFill>
                <a:latin typeface="Arial"/>
                <a:ea typeface="Arial"/>
                <a:cs typeface="Arial"/>
                <a:sym typeface="Arial"/>
              </a:rPr>
              <a:t>#opentowork  #oraclenexteducation  </a:t>
            </a:r>
            <a:endParaRPr/>
          </a:p>
          <a:p>
            <a:pPr indent="0" lvl="0" marL="0" marR="0" rtl="0" algn="l">
              <a:spcBef>
                <a:spcPts val="0"/>
              </a:spcBef>
              <a:spcAft>
                <a:spcPts val="0"/>
              </a:spcAft>
              <a:buNone/>
            </a:pPr>
            <a:r>
              <a:rPr lang="pt-BR" sz="1500">
                <a:solidFill>
                  <a:schemeClr val="lt1"/>
                </a:solidFill>
                <a:latin typeface="Arial"/>
                <a:ea typeface="Arial"/>
                <a:cs typeface="Arial"/>
                <a:sym typeface="Arial"/>
              </a:rPr>
              <a:t>#empregaone  #tecnologia </a:t>
            </a:r>
            <a:endParaRPr/>
          </a:p>
          <a:p>
            <a:pPr indent="0" lvl="0" marL="0" marR="0" rtl="0" algn="l">
              <a:spcBef>
                <a:spcPts val="0"/>
              </a:spcBef>
              <a:spcAft>
                <a:spcPts val="0"/>
              </a:spcAft>
              <a:buNone/>
            </a:pPr>
            <a:r>
              <a:rPr lang="pt-BR" sz="1500">
                <a:solidFill>
                  <a:schemeClr val="lt1"/>
                </a:solidFill>
                <a:latin typeface="Arial"/>
                <a:ea typeface="Arial"/>
                <a:cs typeface="Arial"/>
                <a:sym typeface="Arial"/>
              </a:rPr>
              <a:t>#educação  #oportunidade  </a:t>
            </a:r>
            <a:endParaRPr/>
          </a:p>
          <a:p>
            <a:pPr indent="0" lvl="0" marL="0" marR="0" rtl="0" algn="l">
              <a:spcBef>
                <a:spcPts val="0"/>
              </a:spcBef>
              <a:spcAft>
                <a:spcPts val="0"/>
              </a:spcAft>
              <a:buNone/>
            </a:pPr>
            <a:r>
              <a:rPr lang="pt-BR" sz="1500">
                <a:solidFill>
                  <a:schemeClr val="lt1"/>
                </a:solidFill>
                <a:latin typeface="Arial"/>
                <a:ea typeface="Arial"/>
                <a:cs typeface="Arial"/>
                <a:sym typeface="Arial"/>
              </a:rPr>
              <a:t>#desenvolvedor</a:t>
            </a:r>
            <a:endParaRPr sz="1500">
              <a:solidFill>
                <a:schemeClr val="lt1"/>
              </a:solidFill>
              <a:latin typeface="Arial"/>
              <a:ea typeface="Arial"/>
              <a:cs typeface="Arial"/>
              <a:sym typeface="Arial"/>
            </a:endParaRPr>
          </a:p>
        </p:txBody>
      </p:sp>
      <p:pic>
        <p:nvPicPr>
          <p:cNvPr id="99" name="Google Shape;99;p7"/>
          <p:cNvPicPr preferRelativeResize="0"/>
          <p:nvPr/>
        </p:nvPicPr>
        <p:blipFill rotWithShape="1">
          <a:blip r:embed="rId3">
            <a:alphaModFix/>
          </a:blip>
          <a:srcRect b="0" l="0" r="0" t="0"/>
          <a:stretch/>
        </p:blipFill>
        <p:spPr>
          <a:xfrm>
            <a:off x="7234450" y="7081558"/>
            <a:ext cx="2862050" cy="3124406"/>
          </a:xfrm>
          <a:prstGeom prst="rect">
            <a:avLst/>
          </a:prstGeom>
          <a:noFill/>
          <a:ln>
            <a:noFill/>
          </a:ln>
        </p:spPr>
      </p:pic>
      <p:pic>
        <p:nvPicPr>
          <p:cNvPr id="100" name="Google Shape;100;p7"/>
          <p:cNvPicPr preferRelativeResize="0"/>
          <p:nvPr/>
        </p:nvPicPr>
        <p:blipFill rotWithShape="1">
          <a:blip r:embed="rId4">
            <a:alphaModFix/>
          </a:blip>
          <a:srcRect b="0" l="0" r="0" t="0"/>
          <a:stretch/>
        </p:blipFill>
        <p:spPr>
          <a:xfrm rot="-159825">
            <a:off x="8431910" y="8832684"/>
            <a:ext cx="356515" cy="188833"/>
          </a:xfrm>
          <a:prstGeom prst="rect">
            <a:avLst/>
          </a:prstGeom>
          <a:noFill/>
          <a:ln>
            <a:noFill/>
          </a:ln>
        </p:spPr>
      </p:pic>
      <p:sp>
        <p:nvSpPr>
          <p:cNvPr id="101" name="Google Shape;101;p7"/>
          <p:cNvSpPr txBox="1"/>
          <p:nvPr/>
        </p:nvSpPr>
        <p:spPr>
          <a:xfrm>
            <a:off x="517687" y="1328797"/>
            <a:ext cx="777240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200">
                <a:solidFill>
                  <a:schemeClr val="lt1"/>
                </a:solidFill>
                <a:latin typeface="Arial"/>
                <a:ea typeface="Arial"/>
                <a:cs typeface="Arial"/>
                <a:sym typeface="Arial"/>
              </a:rPr>
              <a:t>SUGESTÃO DE TEXTO OPEN TO WORK</a:t>
            </a:r>
            <a:endParaRPr/>
          </a:p>
          <a:p>
            <a:pPr indent="0" lvl="0" marL="0" marR="0" rtl="0" algn="l">
              <a:spcBef>
                <a:spcPts val="0"/>
              </a:spcBef>
              <a:spcAft>
                <a:spcPts val="0"/>
              </a:spcAft>
              <a:buNone/>
            </a:pPr>
            <a:r>
              <a:rPr b="1" lang="pt-BR" sz="2200">
                <a:solidFill>
                  <a:schemeClr val="lt1"/>
                </a:solidFill>
                <a:latin typeface="Arial"/>
                <a:ea typeface="Arial"/>
                <a:cs typeface="Arial"/>
                <a:sym typeface="Arial"/>
              </a:rPr>
              <a:t>PARA POST NO LINKEDIN</a:t>
            </a:r>
            <a:endParaRPr/>
          </a:p>
        </p:txBody>
      </p:sp>
      <p:sp>
        <p:nvSpPr>
          <p:cNvPr id="102" name="Google Shape;102;p7"/>
          <p:cNvSpPr txBox="1"/>
          <p:nvPr/>
        </p:nvSpPr>
        <p:spPr>
          <a:xfrm>
            <a:off x="4381501" y="2400300"/>
            <a:ext cx="5386436"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500">
                <a:solidFill>
                  <a:schemeClr val="lt1"/>
                </a:solidFill>
                <a:latin typeface="Arial"/>
                <a:ea typeface="Arial"/>
                <a:cs typeface="Arial"/>
                <a:sym typeface="Arial"/>
              </a:rPr>
              <a:t>Edite a sugestão abaixo (se necessário) ou copie-a na íntegra para utilizá-la no seu post, em conjunto com a imagem que sugerimos neste kit.</a:t>
            </a:r>
            <a:endParaRPr/>
          </a:p>
        </p:txBody>
      </p:sp>
      <p:pic>
        <p:nvPicPr>
          <p:cNvPr descr="A white letter on a black background&#10;&#10;Description automatically generated with medium confidence" id="103" name="Google Shape;103;p7"/>
          <p:cNvPicPr preferRelativeResize="0"/>
          <p:nvPr/>
        </p:nvPicPr>
        <p:blipFill rotWithShape="1">
          <a:blip r:embed="rId5">
            <a:alphaModFix/>
          </a:blip>
          <a:srcRect b="0" l="0" r="0" t="0"/>
          <a:stretch/>
        </p:blipFill>
        <p:spPr>
          <a:xfrm>
            <a:off x="598698" y="571500"/>
            <a:ext cx="2506817" cy="362235"/>
          </a:xfrm>
          <a:prstGeom prst="rect">
            <a:avLst/>
          </a:prstGeom>
          <a:noFill/>
          <a:ln>
            <a:noFill/>
          </a:ln>
        </p:spPr>
      </p:pic>
      <p:pic>
        <p:nvPicPr>
          <p:cNvPr id="104" name="Google Shape;104;p7"/>
          <p:cNvPicPr preferRelativeResize="0"/>
          <p:nvPr/>
        </p:nvPicPr>
        <p:blipFill rotWithShape="1">
          <a:blip r:embed="rId6">
            <a:alphaModFix/>
          </a:blip>
          <a:srcRect b="0" l="0" r="0" t="0"/>
          <a:stretch/>
        </p:blipFill>
        <p:spPr>
          <a:xfrm>
            <a:off x="8171172" y="571921"/>
            <a:ext cx="1517130" cy="806359"/>
          </a:xfrm>
          <a:prstGeom prst="rect">
            <a:avLst/>
          </a:prstGeom>
          <a:noFill/>
          <a:ln>
            <a:noFill/>
          </a:ln>
        </p:spPr>
      </p:pic>
      <p:pic>
        <p:nvPicPr>
          <p:cNvPr id="105" name="Google Shape;105;p7"/>
          <p:cNvPicPr preferRelativeResize="0"/>
          <p:nvPr/>
        </p:nvPicPr>
        <p:blipFill rotWithShape="1">
          <a:blip r:embed="rId7">
            <a:alphaModFix/>
          </a:blip>
          <a:srcRect b="0" l="0" r="0" t="0"/>
          <a:stretch/>
        </p:blipFill>
        <p:spPr>
          <a:xfrm>
            <a:off x="9071472" y="9688380"/>
            <a:ext cx="598698" cy="598620"/>
          </a:xfrm>
          <a:prstGeom prst="rect">
            <a:avLst/>
          </a:prstGeom>
          <a:noFill/>
          <a:ln>
            <a:noFill/>
          </a:ln>
        </p:spPr>
      </p:pic>
      <p:pic>
        <p:nvPicPr>
          <p:cNvPr descr="A close-up of a person's face&#10;&#10;Description automatically generated with medium confidence" id="106" name="Google Shape;106;p7"/>
          <p:cNvPicPr preferRelativeResize="0"/>
          <p:nvPr/>
        </p:nvPicPr>
        <p:blipFill rotWithShape="1">
          <a:blip r:embed="rId8">
            <a:alphaModFix/>
          </a:blip>
          <a:srcRect b="0" l="0" r="0" t="0"/>
          <a:stretch/>
        </p:blipFill>
        <p:spPr>
          <a:xfrm>
            <a:off x="598698" y="2476500"/>
            <a:ext cx="3351600" cy="70096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8"/>
          <p:cNvSpPr txBox="1"/>
          <p:nvPr>
            <p:ph idx="1" type="body"/>
          </p:nvPr>
        </p:nvSpPr>
        <p:spPr>
          <a:xfrm rot="189700">
            <a:off x="1287677" y="6961714"/>
            <a:ext cx="3543506" cy="37034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None/>
            </a:pPr>
            <a:r>
              <a:t/>
            </a:r>
            <a:endParaRPr sz="2800"/>
          </a:p>
        </p:txBody>
      </p:sp>
      <p:sp>
        <p:nvSpPr>
          <p:cNvPr id="112" name="Google Shape;112;p8"/>
          <p:cNvSpPr txBox="1"/>
          <p:nvPr>
            <p:ph idx="3" type="body"/>
          </p:nvPr>
        </p:nvSpPr>
        <p:spPr>
          <a:xfrm rot="189700">
            <a:off x="1942770" y="6493595"/>
            <a:ext cx="2269796" cy="45960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None/>
            </a:pPr>
            <a:r>
              <a:t/>
            </a:r>
            <a:endParaRPr/>
          </a:p>
        </p:txBody>
      </p:sp>
      <p:sp>
        <p:nvSpPr>
          <p:cNvPr id="113" name="Google Shape;113;p8"/>
          <p:cNvSpPr/>
          <p:nvPr>
            <p:ph idx="2" type="pic"/>
          </p:nvPr>
        </p:nvSpPr>
        <p:spPr>
          <a:xfrm rot="202172">
            <a:off x="1907710" y="3525547"/>
            <a:ext cx="2627966" cy="2609778"/>
          </a:xfrm>
          <a:prstGeom prst="ellipse">
            <a:avLst/>
          </a:prstGeom>
          <a:solidFill>
            <a:srgbClr val="363A38"/>
          </a:solidFill>
          <a:ln cap="flat" cmpd="sng" w="12700">
            <a:solidFill>
              <a:srgbClr val="B3C6E7"/>
            </a:solidFill>
            <a:prstDash val="solid"/>
            <a:round/>
            <a:headEnd len="sm" w="sm" type="none"/>
            <a:tailEnd len="sm" w="sm" type="non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9"/>
          <p:cNvSpPr txBox="1"/>
          <p:nvPr>
            <p:ph idx="1" type="body"/>
          </p:nvPr>
        </p:nvSpPr>
        <p:spPr>
          <a:xfrm rot="189700">
            <a:off x="1287677" y="6961714"/>
            <a:ext cx="3543506" cy="37034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None/>
            </a:pPr>
            <a:r>
              <a:t/>
            </a:r>
            <a:endParaRPr sz="2800"/>
          </a:p>
        </p:txBody>
      </p:sp>
      <p:sp>
        <p:nvSpPr>
          <p:cNvPr id="119" name="Google Shape;119;p9"/>
          <p:cNvSpPr txBox="1"/>
          <p:nvPr>
            <p:ph idx="3" type="body"/>
          </p:nvPr>
        </p:nvSpPr>
        <p:spPr>
          <a:xfrm rot="189700">
            <a:off x="1942770" y="6493595"/>
            <a:ext cx="2269796" cy="45960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None/>
            </a:pPr>
            <a:r>
              <a:t/>
            </a:r>
            <a:endParaRPr/>
          </a:p>
        </p:txBody>
      </p:sp>
      <p:sp>
        <p:nvSpPr>
          <p:cNvPr id="120" name="Google Shape;120;p9"/>
          <p:cNvSpPr/>
          <p:nvPr>
            <p:ph idx="2" type="pic"/>
          </p:nvPr>
        </p:nvSpPr>
        <p:spPr>
          <a:xfrm rot="202172">
            <a:off x="1907710" y="3525547"/>
            <a:ext cx="2627966" cy="2609778"/>
          </a:xfrm>
          <a:prstGeom prst="ellipse">
            <a:avLst/>
          </a:prstGeom>
          <a:solidFill>
            <a:srgbClr val="363A38"/>
          </a:solidFill>
          <a:ln cap="flat" cmpd="sng" w="12700">
            <a:solidFill>
              <a:srgbClr val="B3C6E7"/>
            </a:solidFill>
            <a:prstDash val="solid"/>
            <a:round/>
            <a:headEnd len="sm" w="sm" type="none"/>
            <a:tailEnd len="sm" w="sm" type="none"/>
          </a:ln>
        </p:spPr>
      </p:sp>
    </p:spTree>
  </p:cSld>
  <p:clrMapOvr>
    <a:masterClrMapping/>
  </p:clrMapOvr>
</p:sld>
</file>

<file path=ppt/theme/theme1.xml><?xml version="1.0" encoding="utf-8"?>
<a:theme xmlns:a="http://schemas.openxmlformats.org/drawingml/2006/main" xmlns:r="http://schemas.openxmlformats.org/officeDocument/2006/relationships" name="Personalizar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ayanak</dc:creator>
</cp:coreProperties>
</file>